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6"/>
  </p:sldMasterIdLst>
  <p:notesMasterIdLst>
    <p:notesMasterId r:id="rId44"/>
  </p:notesMasterIdLst>
  <p:handoutMasterIdLst>
    <p:handoutMasterId r:id="rId45"/>
  </p:handoutMasterIdLst>
  <p:sldIdLst>
    <p:sldId id="294" r:id="rId7"/>
    <p:sldId id="295" r:id="rId8"/>
    <p:sldId id="273" r:id="rId9"/>
    <p:sldId id="262" r:id="rId10"/>
    <p:sldId id="296" r:id="rId11"/>
    <p:sldId id="297" r:id="rId12"/>
    <p:sldId id="298" r:id="rId13"/>
    <p:sldId id="299" r:id="rId14"/>
    <p:sldId id="300" r:id="rId15"/>
    <p:sldId id="304" r:id="rId16"/>
    <p:sldId id="301" r:id="rId17"/>
    <p:sldId id="302" r:id="rId18"/>
    <p:sldId id="303" r:id="rId19"/>
    <p:sldId id="305" r:id="rId20"/>
    <p:sldId id="306" r:id="rId21"/>
    <p:sldId id="307" r:id="rId22"/>
    <p:sldId id="308" r:id="rId23"/>
    <p:sldId id="309" r:id="rId24"/>
    <p:sldId id="310" r:id="rId25"/>
    <p:sldId id="311" r:id="rId26"/>
    <p:sldId id="312" r:id="rId27"/>
    <p:sldId id="313" r:id="rId28"/>
    <p:sldId id="314" r:id="rId29"/>
    <p:sldId id="315" r:id="rId30"/>
    <p:sldId id="290" r:id="rId31"/>
    <p:sldId id="291" r:id="rId32"/>
    <p:sldId id="328" r:id="rId33"/>
    <p:sldId id="329" r:id="rId34"/>
    <p:sldId id="330" r:id="rId35"/>
    <p:sldId id="331" r:id="rId36"/>
    <p:sldId id="332" r:id="rId37"/>
    <p:sldId id="333" r:id="rId38"/>
    <p:sldId id="334" r:id="rId39"/>
    <p:sldId id="335" r:id="rId40"/>
    <p:sldId id="336" r:id="rId41"/>
    <p:sldId id="337" r:id="rId42"/>
    <p:sldId id="338" r:id="rId4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Nuwagaba" initials="CN" lastIdx="2" clrIdx="0">
    <p:extLst>
      <p:ext uri="{19B8F6BF-5375-455C-9EA6-DF929625EA0E}">
        <p15:presenceInfo xmlns:p15="http://schemas.microsoft.com/office/powerpoint/2012/main" userId="0fdcbcb4f99df9b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72BC"/>
    <a:srgbClr val="0B8C45"/>
    <a:srgbClr val="0C8C45"/>
    <a:srgbClr val="F36813"/>
    <a:srgbClr val="013C68"/>
    <a:srgbClr val="FFFFFF"/>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326" autoAdjust="0"/>
  </p:normalViewPr>
  <p:slideViewPr>
    <p:cSldViewPr>
      <p:cViewPr varScale="1">
        <p:scale>
          <a:sx n="72" d="100"/>
          <a:sy n="72" d="100"/>
        </p:scale>
        <p:origin x="61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03514EC-C640-4E5B-A589-FD6A9255FC2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1" name="Rectangle 3">
            <a:extLst>
              <a:ext uri="{FF2B5EF4-FFF2-40B4-BE49-F238E27FC236}">
                <a16:creationId xmlns:a16="http://schemas.microsoft.com/office/drawing/2014/main" id="{E0008B1D-DF19-4016-A97E-0C2CD4C5B818}"/>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8372" name="Rectangle 4">
            <a:extLst>
              <a:ext uri="{FF2B5EF4-FFF2-40B4-BE49-F238E27FC236}">
                <a16:creationId xmlns:a16="http://schemas.microsoft.com/office/drawing/2014/main" id="{08800308-01E6-4C36-A906-C0E90F7B305B}"/>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8373" name="Rectangle 5">
            <a:extLst>
              <a:ext uri="{FF2B5EF4-FFF2-40B4-BE49-F238E27FC236}">
                <a16:creationId xmlns:a16="http://schemas.microsoft.com/office/drawing/2014/main" id="{B4570E58-9BE2-4E64-AA33-EAE9F7EB91C7}"/>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E5DA2C38-B8E1-4B0C-9382-30FE969EC5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DC4D508-0BDA-4392-A8A9-5C8A954C6AA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a:extLst>
              <a:ext uri="{FF2B5EF4-FFF2-40B4-BE49-F238E27FC236}">
                <a16:creationId xmlns:a16="http://schemas.microsoft.com/office/drawing/2014/main" id="{BD5661F9-3A40-4350-B508-174CD10DEC62}"/>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076" name="Rectangle 4">
            <a:extLst>
              <a:ext uri="{FF2B5EF4-FFF2-40B4-BE49-F238E27FC236}">
                <a16:creationId xmlns:a16="http://schemas.microsoft.com/office/drawing/2014/main" id="{DA477832-2680-4146-B129-CA652EED11D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a:extLst>
              <a:ext uri="{FF2B5EF4-FFF2-40B4-BE49-F238E27FC236}">
                <a16:creationId xmlns:a16="http://schemas.microsoft.com/office/drawing/2014/main" id="{F19AB2B1-77F2-4E32-84D7-7AE64775ED52}"/>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a:extLst>
              <a:ext uri="{FF2B5EF4-FFF2-40B4-BE49-F238E27FC236}">
                <a16:creationId xmlns:a16="http://schemas.microsoft.com/office/drawing/2014/main" id="{AD22F337-53A4-4A8C-A619-F3F803FD139C}"/>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17662F17-B478-49FC-961A-4C9C57486E2D}"/>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1356E4F5-54B6-451C-B27D-C8B13795CE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C00B57D-0534-490C-8050-AEB68B88BF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8DC2D-C4A1-4724-90DC-18954224F5AA}" type="slidenum">
              <a:rPr lang="en-US" altLang="en-US" sz="1200"/>
              <a:pPr/>
              <a:t>1</a:t>
            </a:fld>
            <a:endParaRPr lang="en-US" altLang="en-US" sz="1200"/>
          </a:p>
        </p:txBody>
      </p:sp>
      <p:sp>
        <p:nvSpPr>
          <p:cNvPr id="6147" name="Rectangle 2">
            <a:extLst>
              <a:ext uri="{FF2B5EF4-FFF2-40B4-BE49-F238E27FC236}">
                <a16:creationId xmlns:a16="http://schemas.microsoft.com/office/drawing/2014/main" id="{9D6F8D50-2F25-43B8-AF07-D08679C437FE}"/>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E8F2755F-759E-452B-827D-A6CF95254D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31</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6293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32</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228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33</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75005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34</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24790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35</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14357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36</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4113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6C8A985-5F05-4608-B699-986CD5E3D63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AEF132-8C73-4C09-98DA-E8B19C9022A0}" type="slidenum">
              <a:rPr lang="en-US" altLang="en-US" sz="1200"/>
              <a:pPr/>
              <a:t>37</a:t>
            </a:fld>
            <a:endParaRPr lang="en-US" altLang="en-US" sz="1200"/>
          </a:p>
        </p:txBody>
      </p:sp>
      <p:sp>
        <p:nvSpPr>
          <p:cNvPr id="43011" name="Rectangle 2">
            <a:extLst>
              <a:ext uri="{FF2B5EF4-FFF2-40B4-BE49-F238E27FC236}">
                <a16:creationId xmlns:a16="http://schemas.microsoft.com/office/drawing/2014/main" id="{6462E9CE-3F7F-4400-85C0-F661D100FFF8}"/>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B360ED8C-1E47-46D3-B841-62FA426BDF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E61D2CD-0A6D-4042-9175-0B644E692D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613886-CD21-4558-BA8E-55387396BDC7}" type="slidenum">
              <a:rPr lang="en-US" altLang="en-US" sz="1200"/>
              <a:pPr/>
              <a:t>3</a:t>
            </a:fld>
            <a:endParaRPr lang="en-US" altLang="en-US" sz="1200"/>
          </a:p>
        </p:txBody>
      </p:sp>
      <p:sp>
        <p:nvSpPr>
          <p:cNvPr id="40963" name="Rectangle 2">
            <a:extLst>
              <a:ext uri="{FF2B5EF4-FFF2-40B4-BE49-F238E27FC236}">
                <a16:creationId xmlns:a16="http://schemas.microsoft.com/office/drawing/2014/main" id="{44B71D74-932E-4915-BEC2-C172CFD154DF}"/>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BE063E4C-1777-4964-B1F9-A6487EC8B9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4</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25</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4837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26</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8590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27</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03224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28</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3697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29</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323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7CED8E28-8A18-45A2-910B-0BD160AE30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9353757-16E5-4EB6-AFA1-F2044AA97181}" type="slidenum">
              <a:rPr lang="en-US" altLang="en-US" sz="1200"/>
              <a:pPr/>
              <a:t>30</a:t>
            </a:fld>
            <a:endParaRPr lang="en-US" altLang="en-US" sz="1200"/>
          </a:p>
        </p:txBody>
      </p:sp>
      <p:sp>
        <p:nvSpPr>
          <p:cNvPr id="16387" name="Rectangle 2">
            <a:extLst>
              <a:ext uri="{FF2B5EF4-FFF2-40B4-BE49-F238E27FC236}">
                <a16:creationId xmlns:a16="http://schemas.microsoft.com/office/drawing/2014/main" id="{1F8A13CD-E4F5-442B-A633-9CAB2E8B70F1}"/>
              </a:ext>
            </a:extLst>
          </p:cNvPr>
          <p:cNvSpPr>
            <a:spLocks noGrp="1" noRot="1" noChangeAspect="1" noChangeArrowheads="1" noTextEdit="1"/>
          </p:cNvSpPr>
          <p:nvPr>
            <p:ph type="sldImg"/>
          </p:nvPr>
        </p:nvSpPr>
        <p:spPr>
          <a:xfrm>
            <a:off x="381000" y="685800"/>
            <a:ext cx="6096000" cy="3429000"/>
          </a:xfrm>
          <a:ln/>
        </p:spPr>
      </p:sp>
      <p:sp>
        <p:nvSpPr>
          <p:cNvPr id="16388" name="Rectangle 3">
            <a:extLst>
              <a:ext uri="{FF2B5EF4-FFF2-40B4-BE49-F238E27FC236}">
                <a16:creationId xmlns:a16="http://schemas.microsoft.com/office/drawing/2014/main" id="{29DF3AD0-7D84-4295-9EFD-89ED32391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790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b.ac.u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kab.ac.u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kab.ac.u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2"/>
        <p:cNvGrpSpPr/>
        <p:nvPr/>
      </p:nvGrpSpPr>
      <p:grpSpPr>
        <a:xfrm>
          <a:off x="0" y="0"/>
          <a:ext cx="0" cy="0"/>
          <a:chOff x="0" y="0"/>
          <a:chExt cx="0" cy="0"/>
        </a:xfrm>
      </p:grpSpPr>
      <p:pic>
        <p:nvPicPr>
          <p:cNvPr id="153" name="Google Shape;153;p25"/>
          <p:cNvPicPr preferRelativeResize="0"/>
          <p:nvPr/>
        </p:nvPicPr>
        <p:blipFill rotWithShape="1">
          <a:blip r:embed="rId2">
            <a:alphaModFix/>
          </a:blip>
          <a:srcRect l="162" r="160"/>
          <a:stretch/>
        </p:blipFill>
        <p:spPr>
          <a:xfrm>
            <a:off x="9526" y="2699275"/>
            <a:ext cx="12191999" cy="1796525"/>
          </a:xfrm>
          <a:prstGeom prst="rect">
            <a:avLst/>
          </a:prstGeom>
          <a:noFill/>
          <a:ln>
            <a:noFill/>
          </a:ln>
        </p:spPr>
      </p:pic>
      <p:sp>
        <p:nvSpPr>
          <p:cNvPr id="154" name="Google Shape;154;p25"/>
          <p:cNvSpPr txBox="1">
            <a:spLocks noGrp="1"/>
          </p:cNvSpPr>
          <p:nvPr>
            <p:ph type="ctrTitle"/>
          </p:nvPr>
        </p:nvSpPr>
        <p:spPr>
          <a:xfrm>
            <a:off x="976843" y="2819401"/>
            <a:ext cx="10238315" cy="1560815"/>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b="1">
                <a:solidFill>
                  <a:srgbClr val="003366"/>
                </a:solidFill>
                <a:latin typeface="+mj-l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155" name="Google Shape;155;p25"/>
          <p:cNvSpPr txBox="1">
            <a:spLocks noGrp="1"/>
          </p:cNvSpPr>
          <p:nvPr>
            <p:ph type="subTitle" idx="1"/>
          </p:nvPr>
        </p:nvSpPr>
        <p:spPr>
          <a:xfrm>
            <a:off x="1039285" y="4724399"/>
            <a:ext cx="10238315" cy="1250951"/>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667"/>
              </a:spcBef>
              <a:spcAft>
                <a:spcPts val="0"/>
              </a:spcAft>
              <a:buSzPts val="1800"/>
              <a:buFont typeface="Noto Sans Symbols"/>
              <a:buNone/>
              <a:defRPr>
                <a:solidFill>
                  <a:srgbClr val="0B8C45"/>
                </a:solidFill>
                <a:latin typeface="+mj-lt"/>
              </a:defRPr>
            </a:lvl1pPr>
            <a:lvl2pPr lvl="1" algn="l">
              <a:lnSpc>
                <a:spcPct val="100000"/>
              </a:lnSpc>
              <a:spcBef>
                <a:spcPts val="400"/>
              </a:spcBef>
              <a:spcAft>
                <a:spcPts val="0"/>
              </a:spcAft>
              <a:buSzPts val="900"/>
              <a:buChar char="▪"/>
              <a:defRPr/>
            </a:lvl2pPr>
            <a:lvl3pPr lvl="2" algn="l">
              <a:lnSpc>
                <a:spcPct val="100000"/>
              </a:lnSpc>
              <a:spcBef>
                <a:spcPts val="400"/>
              </a:spcBef>
              <a:spcAft>
                <a:spcPts val="0"/>
              </a:spcAft>
              <a:buSzPts val="1400"/>
              <a:buChar char="•"/>
              <a:defRPr/>
            </a:lvl3pPr>
            <a:lvl4pPr lvl="3" algn="l">
              <a:lnSpc>
                <a:spcPct val="100000"/>
              </a:lnSpc>
              <a:spcBef>
                <a:spcPts val="400"/>
              </a:spcBef>
              <a:spcAft>
                <a:spcPts val="0"/>
              </a:spcAft>
              <a:buSzPts val="1400"/>
              <a:buChar char="•"/>
              <a:defRPr/>
            </a:lvl4pPr>
            <a:lvl5pPr lvl="4" algn="l">
              <a:lnSpc>
                <a:spcPct val="100000"/>
              </a:lnSpc>
              <a:spcBef>
                <a:spcPts val="400"/>
              </a:spcBef>
              <a:spcAft>
                <a:spcPts val="0"/>
              </a:spcAft>
              <a:buSzPts val="1100"/>
              <a:buChar char="•"/>
              <a:defRPr/>
            </a:lvl5pPr>
            <a:lvl6pPr lvl="5" algn="l">
              <a:lnSpc>
                <a:spcPct val="100000"/>
              </a:lnSpc>
              <a:spcBef>
                <a:spcPts val="400"/>
              </a:spcBef>
              <a:spcAft>
                <a:spcPts val="0"/>
              </a:spcAft>
              <a:buSzPts val="1100"/>
              <a:buChar char="•"/>
              <a:defRPr/>
            </a:lvl6pPr>
            <a:lvl7pPr lvl="6" algn="l">
              <a:lnSpc>
                <a:spcPct val="100000"/>
              </a:lnSpc>
              <a:spcBef>
                <a:spcPts val="400"/>
              </a:spcBef>
              <a:spcAft>
                <a:spcPts val="0"/>
              </a:spcAft>
              <a:buSzPts val="1100"/>
              <a:buChar char="•"/>
              <a:defRPr/>
            </a:lvl7pPr>
            <a:lvl8pPr lvl="7" algn="l">
              <a:lnSpc>
                <a:spcPct val="100000"/>
              </a:lnSpc>
              <a:spcBef>
                <a:spcPts val="400"/>
              </a:spcBef>
              <a:spcAft>
                <a:spcPts val="0"/>
              </a:spcAft>
              <a:buSzPts val="1100"/>
              <a:buChar char="•"/>
              <a:defRPr/>
            </a:lvl8pPr>
            <a:lvl9pPr lvl="8" algn="l">
              <a:lnSpc>
                <a:spcPct val="100000"/>
              </a:lnSpc>
              <a:spcBef>
                <a:spcPts val="400"/>
              </a:spcBef>
              <a:spcAft>
                <a:spcPts val="0"/>
              </a:spcAft>
              <a:buSzPts val="1100"/>
              <a:buChar char="•"/>
              <a:defRPr/>
            </a:lvl9pPr>
          </a:lstStyle>
          <a:p>
            <a:r>
              <a:rPr lang="en-US" dirty="0"/>
              <a:t>Click to edit Master subtitle style</a:t>
            </a:r>
            <a:endParaRPr dirty="0"/>
          </a:p>
        </p:txBody>
      </p:sp>
      <p:sp>
        <p:nvSpPr>
          <p:cNvPr id="156" name="Google Shape;156;p25"/>
          <p:cNvSpPr txBox="1">
            <a:spLocks noGrp="1"/>
          </p:cNvSpPr>
          <p:nvPr>
            <p:ph type="dt" idx="10"/>
          </p:nvPr>
        </p:nvSpPr>
        <p:spPr>
          <a:xfrm>
            <a:off x="914400" y="6198207"/>
            <a:ext cx="2540000" cy="4572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157" name="Google Shape;157;p25"/>
          <p:cNvSpPr txBox="1">
            <a:spLocks noGrp="1"/>
          </p:cNvSpPr>
          <p:nvPr>
            <p:ph type="sldNum" idx="12"/>
          </p:nvPr>
        </p:nvSpPr>
        <p:spPr>
          <a:xfrm>
            <a:off x="8737600" y="6198207"/>
            <a:ext cx="2540000" cy="457200"/>
          </a:xfrm>
          <a:prstGeom prst="rect">
            <a:avLst/>
          </a:prstGeom>
          <a:noFill/>
          <a:ln>
            <a:noFill/>
          </a:ln>
        </p:spPr>
        <p:txBody>
          <a:bodyPr spcFirstLastPara="1" wrap="square" lIns="68575" tIns="34275" rIns="68575" bIns="34275" anchor="b" anchorCtr="0">
            <a:noAutofit/>
          </a:bodyPr>
          <a:lstStyle>
            <a:lvl1pPr marL="0" marR="0" lvl="0"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9pPr>
          </a:lstStyle>
          <a:p>
            <a:fld id="{7CDBEDBC-F97E-4F91-9E96-EB958B6B4C48}" type="slidenum">
              <a:rPr lang="en-US" altLang="en-US" smtClean="0"/>
              <a:pPr/>
              <a:t>‹#›</a:t>
            </a:fld>
            <a:endParaRPr lang="en-US" altLang="en-US"/>
          </a:p>
        </p:txBody>
      </p:sp>
      <p:sp>
        <p:nvSpPr>
          <p:cNvPr id="158" name="Google Shape;158;p25"/>
          <p:cNvSpPr/>
          <p:nvPr/>
        </p:nvSpPr>
        <p:spPr>
          <a:xfrm>
            <a:off x="0" y="6730698"/>
            <a:ext cx="12192000" cy="12730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159" name="Google Shape;159;p25">
            <a:hlinkClick r:id="rId3"/>
          </p:cNvPr>
          <p:cNvPicPr preferRelativeResize="0"/>
          <p:nvPr/>
        </p:nvPicPr>
        <p:blipFill rotWithShape="1">
          <a:blip r:embed="rId4">
            <a:alphaModFix/>
          </a:blip>
          <a:srcRect/>
          <a:stretch/>
        </p:blipFill>
        <p:spPr>
          <a:xfrm>
            <a:off x="4962779" y="299688"/>
            <a:ext cx="2266445" cy="2266445"/>
          </a:xfrm>
          <a:prstGeom prst="rect">
            <a:avLst/>
          </a:prstGeom>
          <a:noFill/>
          <a:ln>
            <a:noFill/>
          </a:ln>
        </p:spPr>
      </p:pic>
      <p:sp>
        <p:nvSpPr>
          <p:cNvPr id="11" name="Rectangle 10">
            <a:extLst>
              <a:ext uri="{FF2B5EF4-FFF2-40B4-BE49-F238E27FC236}">
                <a16:creationId xmlns:a16="http://schemas.microsoft.com/office/drawing/2014/main" id="{9D5933A6-5DBC-6115-3F6E-D332003282DC}"/>
              </a:ext>
            </a:extLst>
          </p:cNvPr>
          <p:cNvSpPr/>
          <p:nvPr userDrawn="1"/>
        </p:nvSpPr>
        <p:spPr bwMode="auto">
          <a:xfrm>
            <a:off x="0" y="6730697"/>
            <a:ext cx="12192000" cy="12730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D69B3002-FE57-D761-01BC-72D0A306301B}"/>
              </a:ext>
            </a:extLst>
          </p:cNvPr>
          <p:cNvPicPr>
            <a:picLocks noChangeAspect="1"/>
          </p:cNvPicPr>
          <p:nvPr userDrawn="1"/>
        </p:nvPicPr>
        <p:blipFill>
          <a:blip r:embed="rId5"/>
          <a:srcRect/>
          <a:stretch/>
        </p:blipFill>
        <p:spPr bwMode="auto">
          <a:xfrm>
            <a:off x="4962778" y="299688"/>
            <a:ext cx="2266445" cy="2266445"/>
          </a:xfrm>
          <a:prstGeom prst="rect">
            <a:avLst/>
          </a:prstGeom>
          <a:noFill/>
          <a:ln>
            <a:noFill/>
          </a:ln>
        </p:spPr>
      </p:pic>
      <p:sp>
        <p:nvSpPr>
          <p:cNvPr id="13" name="TextBox 12">
            <a:extLst>
              <a:ext uri="{FF2B5EF4-FFF2-40B4-BE49-F238E27FC236}">
                <a16:creationId xmlns:a16="http://schemas.microsoft.com/office/drawing/2014/main" id="{B055F15A-DB73-97B8-7E06-42748D7AB3E0}"/>
              </a:ext>
            </a:extLst>
          </p:cNvPr>
          <p:cNvSpPr txBox="1"/>
          <p:nvPr userDrawn="1"/>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designed by the eLearning Unit @Kab</a:t>
            </a:r>
          </a:p>
        </p:txBody>
      </p:sp>
    </p:spTree>
    <p:extLst>
      <p:ext uri="{BB962C8B-B14F-4D97-AF65-F5344CB8AC3E}">
        <p14:creationId xmlns:p14="http://schemas.microsoft.com/office/powerpoint/2010/main" val="160807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1"/>
        <p:cNvGrpSpPr/>
        <p:nvPr/>
      </p:nvGrpSpPr>
      <p:grpSpPr>
        <a:xfrm>
          <a:off x="0" y="0"/>
          <a:ext cx="0" cy="0"/>
          <a:chOff x="0" y="0"/>
          <a:chExt cx="0" cy="0"/>
        </a:xfrm>
      </p:grpSpPr>
      <p:grpSp>
        <p:nvGrpSpPr>
          <p:cNvPr id="182" name="Google Shape;182;p28"/>
          <p:cNvGrpSpPr/>
          <p:nvPr/>
        </p:nvGrpSpPr>
        <p:grpSpPr>
          <a:xfrm>
            <a:off x="9524" y="0"/>
            <a:ext cx="12191999" cy="1419503"/>
            <a:chOff x="9525" y="2"/>
            <a:chExt cx="12191999" cy="1419503"/>
          </a:xfrm>
        </p:grpSpPr>
        <p:pic>
          <p:nvPicPr>
            <p:cNvPr id="183" name="Google Shape;183;p28"/>
            <p:cNvPicPr preferRelativeResize="0"/>
            <p:nvPr/>
          </p:nvPicPr>
          <p:blipFill rotWithShape="1">
            <a:blip r:embed="rId2">
              <a:alphaModFix/>
            </a:blip>
            <a:srcRect l="162" r="160" b="31313"/>
            <a:stretch/>
          </p:blipFill>
          <p:spPr>
            <a:xfrm>
              <a:off x="9525" y="2"/>
              <a:ext cx="12191999" cy="1233972"/>
            </a:xfrm>
            <a:prstGeom prst="rect">
              <a:avLst/>
            </a:prstGeom>
            <a:noFill/>
            <a:ln>
              <a:noFill/>
            </a:ln>
          </p:spPr>
        </p:pic>
        <p:sp>
          <p:nvSpPr>
            <p:cNvPr id="184" name="Google Shape;184;p28"/>
            <p:cNvSpPr/>
            <p:nvPr/>
          </p:nvSpPr>
          <p:spPr>
            <a:xfrm>
              <a:off x="9525" y="1338782"/>
              <a:ext cx="12191999" cy="80723"/>
            </a:xfrm>
            <a:prstGeom prst="rect">
              <a:avLst/>
            </a:prstGeom>
            <a:solidFill>
              <a:srgbClr val="0072B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1" i="0" u="none" strike="noStrike" cap="none">
                <a:solidFill>
                  <a:schemeClr val="accent1">
                    <a:lumMod val="50000"/>
                  </a:schemeClr>
                </a:solidFill>
                <a:latin typeface="Arial"/>
                <a:ea typeface="Arial"/>
                <a:cs typeface="Arial"/>
                <a:sym typeface="Arial"/>
              </a:endParaRPr>
            </a:p>
          </p:txBody>
        </p:sp>
      </p:grpSp>
      <p:sp>
        <p:nvSpPr>
          <p:cNvPr id="185" name="Google Shape;185;p28"/>
          <p:cNvSpPr txBox="1">
            <a:spLocks noGrp="1"/>
          </p:cNvSpPr>
          <p:nvPr>
            <p:ph type="title"/>
          </p:nvPr>
        </p:nvSpPr>
        <p:spPr>
          <a:xfrm>
            <a:off x="578710" y="304800"/>
            <a:ext cx="10869083" cy="914399"/>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3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186" name="Google Shape;186;p28"/>
          <p:cNvSpPr txBox="1">
            <a:spLocks noGrp="1"/>
          </p:cNvSpPr>
          <p:nvPr>
            <p:ph type="body" idx="1"/>
          </p:nvPr>
        </p:nvSpPr>
        <p:spPr>
          <a:xfrm>
            <a:off x="708885" y="1594319"/>
            <a:ext cx="5304367" cy="4167431"/>
          </a:xfrm>
          <a:prstGeom prst="rect">
            <a:avLst/>
          </a:prstGeom>
          <a:noFill/>
          <a:ln>
            <a:noFill/>
          </a:ln>
        </p:spPr>
        <p:txBody>
          <a:bodyPr spcFirstLastPara="1" wrap="square" lIns="68575" tIns="34275" rIns="68575" bIns="34275" anchor="ctr" anchorCtr="0">
            <a:noAutofit/>
          </a:bodyPr>
          <a:lstStyle>
            <a:lvl1pPr marL="609585" lvl="0" indent="-440256" algn="l">
              <a:lnSpc>
                <a:spcPct val="100000"/>
              </a:lnSpc>
              <a:spcBef>
                <a:spcPts val="533"/>
              </a:spcBef>
              <a:spcAft>
                <a:spcPts val="0"/>
              </a:spcAft>
              <a:buClr>
                <a:srgbClr val="0072BC"/>
              </a:buClr>
              <a:buSzPts val="1600"/>
              <a:buChar char="▪"/>
              <a:defRPr sz="2400">
                <a:solidFill>
                  <a:srgbClr val="003366"/>
                </a:solidFill>
                <a:latin typeface="+mn-lt"/>
              </a:defRPr>
            </a:lvl1pPr>
            <a:lvl2pPr marL="1219170" lvl="1" indent="-414856" algn="l">
              <a:lnSpc>
                <a:spcPct val="100000"/>
              </a:lnSpc>
              <a:spcBef>
                <a:spcPts val="533"/>
              </a:spcBef>
              <a:spcAft>
                <a:spcPts val="0"/>
              </a:spcAft>
              <a:buClr>
                <a:srgbClr val="0B8C45"/>
              </a:buClr>
              <a:buSzPts val="1300"/>
              <a:buChar char="▪"/>
              <a:defRPr sz="2400"/>
            </a:lvl2pPr>
            <a:lvl3pPr marL="1828754" lvl="2" indent="-431789" algn="l">
              <a:lnSpc>
                <a:spcPct val="100000"/>
              </a:lnSpc>
              <a:spcBef>
                <a:spcPts val="400"/>
              </a:spcBef>
              <a:spcAft>
                <a:spcPts val="0"/>
              </a:spcAft>
              <a:buClr>
                <a:srgbClr val="0072BC"/>
              </a:buClr>
              <a:buSzPts val="1500"/>
              <a:buFont typeface="Gill Sans"/>
              <a:buChar char="•"/>
              <a:defRPr sz="2000"/>
            </a:lvl3pPr>
            <a:lvl4pPr marL="2438339" lvl="3" indent="-423323" algn="l">
              <a:lnSpc>
                <a:spcPct val="100000"/>
              </a:lnSpc>
              <a:spcBef>
                <a:spcPts val="400"/>
              </a:spcBef>
              <a:spcAft>
                <a:spcPts val="0"/>
              </a:spcAft>
              <a:buClr>
                <a:srgbClr val="0B8C45"/>
              </a:buClr>
              <a:buSzPts val="1400"/>
              <a:buFont typeface="Gill Sans"/>
              <a:buChar char="•"/>
              <a:defRPr sz="1867"/>
            </a:lvl4pPr>
            <a:lvl5pPr marL="3047924" lvl="4" indent="-397923" algn="l">
              <a:lnSpc>
                <a:spcPct val="100000"/>
              </a:lnSpc>
              <a:spcBef>
                <a:spcPts val="400"/>
              </a:spcBef>
              <a:spcAft>
                <a:spcPts val="0"/>
              </a:spcAft>
              <a:buClr>
                <a:srgbClr val="0072BC"/>
              </a:buClr>
              <a:buSzPts val="1100"/>
              <a:buFont typeface="Gill Sans"/>
              <a:buChar char="•"/>
              <a:defRPr sz="1867"/>
            </a:lvl5pPr>
            <a:lvl6pPr marL="3657509" lvl="5" indent="-397923" algn="l">
              <a:lnSpc>
                <a:spcPct val="100000"/>
              </a:lnSpc>
              <a:spcBef>
                <a:spcPts val="400"/>
              </a:spcBef>
              <a:spcAft>
                <a:spcPts val="0"/>
              </a:spcAft>
              <a:buSzPts val="1100"/>
              <a:buFont typeface="Gill Sans"/>
              <a:buChar char="•"/>
              <a:defRPr sz="1867"/>
            </a:lvl6pPr>
            <a:lvl7pPr marL="4267093" lvl="6" indent="-397923" algn="l">
              <a:lnSpc>
                <a:spcPct val="100000"/>
              </a:lnSpc>
              <a:spcBef>
                <a:spcPts val="400"/>
              </a:spcBef>
              <a:spcAft>
                <a:spcPts val="0"/>
              </a:spcAft>
              <a:buSzPts val="1100"/>
              <a:buFont typeface="Gill Sans"/>
              <a:buChar char="•"/>
              <a:defRPr sz="1867"/>
            </a:lvl7pPr>
            <a:lvl8pPr marL="4876678" lvl="7" indent="-397923" algn="l">
              <a:lnSpc>
                <a:spcPct val="100000"/>
              </a:lnSpc>
              <a:spcBef>
                <a:spcPts val="400"/>
              </a:spcBef>
              <a:spcAft>
                <a:spcPts val="0"/>
              </a:spcAft>
              <a:buSzPts val="1100"/>
              <a:buFont typeface="Gill Sans"/>
              <a:buChar char="•"/>
              <a:defRPr sz="1867"/>
            </a:lvl8pPr>
            <a:lvl9pPr marL="5486263" lvl="8" indent="-397923" algn="l">
              <a:lnSpc>
                <a:spcPct val="100000"/>
              </a:lnSpc>
              <a:spcBef>
                <a:spcPts val="400"/>
              </a:spcBef>
              <a:spcAft>
                <a:spcPts val="0"/>
              </a:spcAft>
              <a:buSzPts val="1100"/>
              <a:buFont typeface="Gill Sans"/>
              <a:buChar char="•"/>
              <a:defRPr sz="1867"/>
            </a:lvl9pPr>
          </a:lstStyle>
          <a:p>
            <a:pPr lvl="0"/>
            <a:r>
              <a:rPr lang="en-US" dirty="0"/>
              <a:t>Click to edit Master text styles</a:t>
            </a:r>
          </a:p>
        </p:txBody>
      </p:sp>
      <p:sp>
        <p:nvSpPr>
          <p:cNvPr id="187" name="Google Shape;187;p28"/>
          <p:cNvSpPr txBox="1">
            <a:spLocks noGrp="1"/>
          </p:cNvSpPr>
          <p:nvPr>
            <p:ph type="body" idx="2"/>
          </p:nvPr>
        </p:nvSpPr>
        <p:spPr>
          <a:xfrm>
            <a:off x="6218567" y="1594319"/>
            <a:ext cx="5306483" cy="4167431"/>
          </a:xfrm>
          <a:prstGeom prst="rect">
            <a:avLst/>
          </a:prstGeom>
          <a:noFill/>
          <a:ln>
            <a:noFill/>
          </a:ln>
        </p:spPr>
        <p:txBody>
          <a:bodyPr spcFirstLastPara="1" wrap="square" lIns="68575" tIns="34275" rIns="68575" bIns="34275" anchor="ctr" anchorCtr="0">
            <a:noAutofit/>
          </a:bodyPr>
          <a:lstStyle>
            <a:lvl1pPr marL="609585" lvl="0" indent="-440256" algn="l">
              <a:lnSpc>
                <a:spcPct val="100000"/>
              </a:lnSpc>
              <a:spcBef>
                <a:spcPts val="533"/>
              </a:spcBef>
              <a:spcAft>
                <a:spcPts val="0"/>
              </a:spcAft>
              <a:buClr>
                <a:srgbClr val="0072BC"/>
              </a:buClr>
              <a:buSzPts val="1600"/>
              <a:buChar char="▪"/>
              <a:defRPr lang="en-US" sz="2400" b="0" i="0" u="none" strike="noStrike" cap="none" dirty="0">
                <a:solidFill>
                  <a:srgbClr val="003366"/>
                </a:solidFill>
                <a:latin typeface="+mn-lt"/>
                <a:ea typeface="Gill Sans"/>
                <a:cs typeface="Gill Sans"/>
                <a:sym typeface="Gill Sans"/>
              </a:defRPr>
            </a:lvl1pPr>
            <a:lvl2pPr marL="1219170" lvl="1" indent="-414856" algn="l">
              <a:lnSpc>
                <a:spcPct val="100000"/>
              </a:lnSpc>
              <a:spcBef>
                <a:spcPts val="533"/>
              </a:spcBef>
              <a:spcAft>
                <a:spcPts val="0"/>
              </a:spcAft>
              <a:buClr>
                <a:srgbClr val="0B8C45"/>
              </a:buClr>
              <a:buSzPts val="1300"/>
              <a:buChar char="▪"/>
              <a:defRPr sz="2400"/>
            </a:lvl2pPr>
            <a:lvl3pPr marL="1828754" lvl="2" indent="-431789" algn="l">
              <a:lnSpc>
                <a:spcPct val="100000"/>
              </a:lnSpc>
              <a:spcBef>
                <a:spcPts val="400"/>
              </a:spcBef>
              <a:spcAft>
                <a:spcPts val="0"/>
              </a:spcAft>
              <a:buClr>
                <a:srgbClr val="0072BC"/>
              </a:buClr>
              <a:buSzPts val="1500"/>
              <a:buFont typeface="Gill Sans"/>
              <a:buChar char="•"/>
              <a:defRPr sz="2000"/>
            </a:lvl3pPr>
            <a:lvl4pPr marL="2438339" lvl="3" indent="-423323" algn="l">
              <a:lnSpc>
                <a:spcPct val="100000"/>
              </a:lnSpc>
              <a:spcBef>
                <a:spcPts val="400"/>
              </a:spcBef>
              <a:spcAft>
                <a:spcPts val="0"/>
              </a:spcAft>
              <a:buClr>
                <a:srgbClr val="0B8C45"/>
              </a:buClr>
              <a:buSzPts val="1400"/>
              <a:buFont typeface="Gill Sans"/>
              <a:buChar char="•"/>
              <a:defRPr sz="1867"/>
            </a:lvl4pPr>
            <a:lvl5pPr marL="3047924" lvl="4" indent="-397923" algn="l">
              <a:lnSpc>
                <a:spcPct val="100000"/>
              </a:lnSpc>
              <a:spcBef>
                <a:spcPts val="400"/>
              </a:spcBef>
              <a:spcAft>
                <a:spcPts val="0"/>
              </a:spcAft>
              <a:buClr>
                <a:srgbClr val="0072BC"/>
              </a:buClr>
              <a:buSzPts val="1100"/>
              <a:buFont typeface="Gill Sans"/>
              <a:buChar char="•"/>
              <a:defRPr sz="1867"/>
            </a:lvl5pPr>
            <a:lvl6pPr marL="3657509" lvl="5" indent="-397923" algn="l">
              <a:lnSpc>
                <a:spcPct val="100000"/>
              </a:lnSpc>
              <a:spcBef>
                <a:spcPts val="400"/>
              </a:spcBef>
              <a:spcAft>
                <a:spcPts val="0"/>
              </a:spcAft>
              <a:buSzPts val="1100"/>
              <a:buFont typeface="Gill Sans"/>
              <a:buChar char="•"/>
              <a:defRPr sz="1867"/>
            </a:lvl6pPr>
            <a:lvl7pPr marL="4267093" lvl="6" indent="-397923" algn="l">
              <a:lnSpc>
                <a:spcPct val="100000"/>
              </a:lnSpc>
              <a:spcBef>
                <a:spcPts val="400"/>
              </a:spcBef>
              <a:spcAft>
                <a:spcPts val="0"/>
              </a:spcAft>
              <a:buSzPts val="1100"/>
              <a:buFont typeface="Gill Sans"/>
              <a:buChar char="•"/>
              <a:defRPr sz="1867"/>
            </a:lvl7pPr>
            <a:lvl8pPr marL="4876678" lvl="7" indent="-397923" algn="l">
              <a:lnSpc>
                <a:spcPct val="100000"/>
              </a:lnSpc>
              <a:spcBef>
                <a:spcPts val="400"/>
              </a:spcBef>
              <a:spcAft>
                <a:spcPts val="0"/>
              </a:spcAft>
              <a:buSzPts val="1100"/>
              <a:buFont typeface="Gill Sans"/>
              <a:buChar char="•"/>
              <a:defRPr sz="1867"/>
            </a:lvl8pPr>
            <a:lvl9pPr marL="5486263" lvl="8" indent="-397923" algn="l">
              <a:lnSpc>
                <a:spcPct val="100000"/>
              </a:lnSpc>
              <a:spcBef>
                <a:spcPts val="400"/>
              </a:spcBef>
              <a:spcAft>
                <a:spcPts val="0"/>
              </a:spcAft>
              <a:buSzPts val="1100"/>
              <a:buFont typeface="Gill Sans"/>
              <a:buChar char="•"/>
              <a:defRPr sz="1867"/>
            </a:lvl9pPr>
          </a:lstStyle>
          <a:p>
            <a:pPr marL="609585" marR="0" lvl="0" indent="-440256" algn="l" rtl="0" eaLnBrk="1" hangingPunct="1">
              <a:lnSpc>
                <a:spcPct val="100000"/>
              </a:lnSpc>
              <a:spcBef>
                <a:spcPts val="533"/>
              </a:spcBef>
              <a:spcAft>
                <a:spcPts val="0"/>
              </a:spcAft>
              <a:buClr>
                <a:srgbClr val="0072BC"/>
              </a:buClr>
              <a:buSzPts val="1600"/>
              <a:buFont typeface="Noto Sans Symbols"/>
              <a:buChar char="▪"/>
            </a:pPr>
            <a:r>
              <a:rPr lang="en-US" dirty="0"/>
              <a:t>Click to edit Master text styles</a:t>
            </a:r>
          </a:p>
        </p:txBody>
      </p:sp>
      <p:sp>
        <p:nvSpPr>
          <p:cNvPr id="188" name="Google Shape;188;p28"/>
          <p:cNvSpPr txBox="1">
            <a:spLocks noGrp="1"/>
          </p:cNvSpPr>
          <p:nvPr>
            <p:ph type="ftr" idx="11"/>
          </p:nvPr>
        </p:nvSpPr>
        <p:spPr>
          <a:xfrm>
            <a:off x="4175124" y="6114872"/>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28"/>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190" name="Google Shape;190;p28"/>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191" name="Google Shape;191;p28">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5" name="Oval 14">
            <a:extLst>
              <a:ext uri="{FF2B5EF4-FFF2-40B4-BE49-F238E27FC236}">
                <a16:creationId xmlns:a16="http://schemas.microsoft.com/office/drawing/2014/main" id="{C3312F89-A23B-2D9B-0421-F5DD91E268F1}"/>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365560A4-1C1F-14E3-F98E-0C597B8A1489}"/>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7" name="Picture 16">
            <a:hlinkClick r:id="rId3"/>
            <a:extLst>
              <a:ext uri="{FF2B5EF4-FFF2-40B4-BE49-F238E27FC236}">
                <a16:creationId xmlns:a16="http://schemas.microsoft.com/office/drawing/2014/main" id="{05C2FCDF-F0B2-1298-154B-1F1D536C1A33}"/>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43496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Details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34E666-EF00-7359-35DF-C5589E841A15}"/>
              </a:ext>
            </a:extLst>
          </p:cNvPr>
          <p:cNvSpPr/>
          <p:nvPr userDrawn="1"/>
        </p:nvSpPr>
        <p:spPr bwMode="auto">
          <a:xfrm>
            <a:off x="9525" y="3525556"/>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11B2A654-B5C8-4243-4F6A-13E104C5E636}"/>
              </a:ext>
            </a:extLst>
          </p:cNvPr>
          <p:cNvPicPr>
            <a:picLocks noChangeAspect="1"/>
          </p:cNvPicPr>
          <p:nvPr userDrawn="1"/>
        </p:nvPicPr>
        <p:blipFill rotWithShape="1">
          <a:blip r:embed="rId2"/>
          <a:srcRect l="30967" t="-317" r="17118" b="317"/>
          <a:stretch/>
        </p:blipFill>
        <p:spPr>
          <a:xfrm>
            <a:off x="9525" y="0"/>
            <a:ext cx="12182475" cy="3446604"/>
          </a:xfrm>
          <a:prstGeom prst="rect">
            <a:avLst/>
          </a:prstGeom>
        </p:spPr>
      </p:pic>
      <p:sp>
        <p:nvSpPr>
          <p:cNvPr id="2" name="Title 1">
            <a:extLst>
              <a:ext uri="{FF2B5EF4-FFF2-40B4-BE49-F238E27FC236}">
                <a16:creationId xmlns:a16="http://schemas.microsoft.com/office/drawing/2014/main" id="{30994D06-B692-B971-0608-55D2260BF1DA}"/>
              </a:ext>
            </a:extLst>
          </p:cNvPr>
          <p:cNvSpPr>
            <a:spLocks noGrp="1"/>
          </p:cNvSpPr>
          <p:nvPr>
            <p:ph type="title"/>
          </p:nvPr>
        </p:nvSpPr>
        <p:spPr>
          <a:xfrm>
            <a:off x="921610" y="632689"/>
            <a:ext cx="9974990" cy="1090613"/>
          </a:xfrm>
        </p:spPr>
        <p:txBody>
          <a:bodyPr anchor="ctr"/>
          <a:lstStyle>
            <a:lvl1pPr marR="0" algn="ctr" rtl="0" eaLnBrk="1" hangingPunct="1">
              <a:lnSpc>
                <a:spcPct val="100000"/>
              </a:lnSpc>
              <a:spcBef>
                <a:spcPts val="0"/>
              </a:spcBef>
              <a:spcAft>
                <a:spcPts val="0"/>
              </a:spcAft>
              <a:buClr>
                <a:srgbClr val="000000"/>
              </a:buClr>
              <a:buSzPts val="1100"/>
              <a:buFont typeface="Arial"/>
              <a:buNone/>
              <a:defRPr lang="en-US" sz="3600" b="1" i="0" u="none" strike="noStrike" cap="none" dirty="0">
                <a:solidFill>
                  <a:srgbClr val="003366"/>
                </a:solidFill>
                <a:latin typeface="+mj-lt"/>
                <a:ea typeface="Gill Sans"/>
                <a:cs typeface="Gill Sans"/>
                <a:sym typeface="Gill Sans"/>
              </a:defRPr>
            </a:lvl1pPr>
          </a:lstStyle>
          <a:p>
            <a:r>
              <a:rPr lang="en-US" dirty="0"/>
              <a:t>Click to edit Master title style</a:t>
            </a:r>
          </a:p>
        </p:txBody>
      </p:sp>
      <p:sp>
        <p:nvSpPr>
          <p:cNvPr id="13" name="Text Placeholder 9">
            <a:extLst>
              <a:ext uri="{FF2B5EF4-FFF2-40B4-BE49-F238E27FC236}">
                <a16:creationId xmlns:a16="http://schemas.microsoft.com/office/drawing/2014/main" id="{78C4D3B5-4F9F-511C-AC82-7A0EA00B69C5}"/>
              </a:ext>
            </a:extLst>
          </p:cNvPr>
          <p:cNvSpPr>
            <a:spLocks noGrp="1"/>
          </p:cNvSpPr>
          <p:nvPr>
            <p:ph type="body" sz="quarter" idx="14"/>
          </p:nvPr>
        </p:nvSpPr>
        <p:spPr>
          <a:xfrm>
            <a:off x="785756" y="4877094"/>
            <a:ext cx="2608507" cy="1005681"/>
          </a:xfrm>
        </p:spPr>
        <p:txBody>
          <a:bodyPr/>
          <a:lstStyle>
            <a:lvl1pPr marL="0" indent="0" algn="ctr">
              <a:buNone/>
              <a:defRPr sz="1400" b="1">
                <a:solidFill>
                  <a:srgbClr val="0072BC"/>
                </a:solidFill>
                <a:latin typeface="+mn-lt"/>
              </a:defRPr>
            </a:lvl1pPr>
            <a:lvl2pPr marL="457200" indent="0" algn="ctr">
              <a:buNone/>
              <a:defRPr sz="1200" b="1">
                <a:solidFill>
                  <a:srgbClr val="0B8C45"/>
                </a:solidFill>
                <a:latin typeface="+mn-lt"/>
              </a:defRPr>
            </a:lvl2pPr>
            <a:lvl3pPr marL="914400" indent="0" algn="ctr">
              <a:buNone/>
              <a:defRPr sz="1100">
                <a:latin typeface="+mn-lt"/>
              </a:defRPr>
            </a:lvl3pPr>
            <a:lvl4pPr marL="1371600" indent="0" algn="ctr">
              <a:buNone/>
              <a:defRPr sz="1050">
                <a:latin typeface="+mn-lt"/>
              </a:defRPr>
            </a:lvl4pPr>
            <a:lvl5pPr marL="1828800" indent="0" algn="ctr">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A81396BC-71BE-B9DB-B916-0148CD7C1EE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172D7069-DFE2-5022-D58E-F4A4DBEE841C}"/>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8" name="Oval 17">
            <a:extLst>
              <a:ext uri="{FF2B5EF4-FFF2-40B4-BE49-F238E27FC236}">
                <a16:creationId xmlns:a16="http://schemas.microsoft.com/office/drawing/2014/main" id="{9CC38FC6-D428-9553-6B83-A267FF9F1CB3}"/>
              </a:ext>
            </a:extLst>
          </p:cNvPr>
          <p:cNvSpPr/>
          <p:nvPr userDrawn="1"/>
        </p:nvSpPr>
        <p:spPr bwMode="auto">
          <a:xfrm>
            <a:off x="921610" y="2260600"/>
            <a:ext cx="2336800" cy="2336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2" name="Picture 11">
            <a:hlinkClick r:id="rId3"/>
            <a:extLst>
              <a:ext uri="{FF2B5EF4-FFF2-40B4-BE49-F238E27FC236}">
                <a16:creationId xmlns:a16="http://schemas.microsoft.com/office/drawing/2014/main" id="{77F481B2-1312-FBFF-89BF-9D5778311D5E}"/>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
        <p:nvSpPr>
          <p:cNvPr id="17" name="TextBox 16">
            <a:extLst>
              <a:ext uri="{FF2B5EF4-FFF2-40B4-BE49-F238E27FC236}">
                <a16:creationId xmlns:a16="http://schemas.microsoft.com/office/drawing/2014/main" id="{A95B034B-95B1-2BE6-81C9-FE70C76378AB}"/>
              </a:ext>
            </a:extLst>
          </p:cNvPr>
          <p:cNvSpPr txBox="1"/>
          <p:nvPr userDrawn="1"/>
        </p:nvSpPr>
        <p:spPr>
          <a:xfrm>
            <a:off x="5181600" y="6167438"/>
            <a:ext cx="3960154" cy="246221"/>
          </a:xfrm>
          <a:prstGeom prst="rect">
            <a:avLst/>
          </a:prstGeom>
          <a:noFill/>
        </p:spPr>
        <p:txBody>
          <a:bodyPr wrap="square" rtlCol="0">
            <a:spAutoFit/>
          </a:bodyPr>
          <a:lstStyle/>
          <a:p>
            <a:pPr algn="l"/>
            <a:r>
              <a:rPr lang="en-US" sz="1000" dirty="0">
                <a:solidFill>
                  <a:schemeClr val="bg1">
                    <a:lumMod val="25000"/>
                  </a:schemeClr>
                </a:solidFill>
              </a:rPr>
              <a:t>Template designed by the eLearning Unit @Kab</a:t>
            </a:r>
          </a:p>
        </p:txBody>
      </p:sp>
      <p:sp>
        <p:nvSpPr>
          <p:cNvPr id="4" name="Text Placeholder 9">
            <a:extLst>
              <a:ext uri="{FF2B5EF4-FFF2-40B4-BE49-F238E27FC236}">
                <a16:creationId xmlns:a16="http://schemas.microsoft.com/office/drawing/2014/main" id="{B6B1C2C4-E9FA-365B-BD4D-A81AE312F005}"/>
              </a:ext>
            </a:extLst>
          </p:cNvPr>
          <p:cNvSpPr>
            <a:spLocks noGrp="1"/>
          </p:cNvSpPr>
          <p:nvPr>
            <p:ph type="body" sz="quarter" idx="15"/>
          </p:nvPr>
        </p:nvSpPr>
        <p:spPr>
          <a:xfrm>
            <a:off x="4791747" y="4877094"/>
            <a:ext cx="2608507" cy="1005681"/>
          </a:xfrm>
        </p:spPr>
        <p:txBody>
          <a:bodyPr/>
          <a:lstStyle>
            <a:lvl1pPr marL="0" indent="0" algn="ctr">
              <a:buNone/>
              <a:defRPr sz="1400" b="1">
                <a:solidFill>
                  <a:srgbClr val="0072BC"/>
                </a:solidFill>
                <a:latin typeface="+mn-lt"/>
              </a:defRPr>
            </a:lvl1pPr>
            <a:lvl2pPr marL="457200" indent="0" algn="ctr">
              <a:buNone/>
              <a:defRPr sz="1200" b="1">
                <a:solidFill>
                  <a:srgbClr val="0B8C45"/>
                </a:solidFill>
                <a:latin typeface="+mn-lt"/>
              </a:defRPr>
            </a:lvl2pPr>
            <a:lvl3pPr marL="914400" indent="0" algn="ctr">
              <a:buNone/>
              <a:defRPr sz="1100">
                <a:latin typeface="+mn-lt"/>
              </a:defRPr>
            </a:lvl3pPr>
            <a:lvl4pPr marL="1371600" indent="0" algn="ctr">
              <a:buNone/>
              <a:defRPr sz="1050">
                <a:latin typeface="+mn-lt"/>
              </a:defRPr>
            </a:lvl4pPr>
            <a:lvl5pPr marL="1828800" indent="0" algn="ctr">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val 4">
            <a:extLst>
              <a:ext uri="{FF2B5EF4-FFF2-40B4-BE49-F238E27FC236}">
                <a16:creationId xmlns:a16="http://schemas.microsoft.com/office/drawing/2014/main" id="{580E6999-F868-8A78-C4F3-6935D72F50D6}"/>
              </a:ext>
            </a:extLst>
          </p:cNvPr>
          <p:cNvSpPr/>
          <p:nvPr userDrawn="1"/>
        </p:nvSpPr>
        <p:spPr bwMode="auto">
          <a:xfrm>
            <a:off x="4927600" y="2260600"/>
            <a:ext cx="2336800" cy="2336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ext Placeholder 9">
            <a:extLst>
              <a:ext uri="{FF2B5EF4-FFF2-40B4-BE49-F238E27FC236}">
                <a16:creationId xmlns:a16="http://schemas.microsoft.com/office/drawing/2014/main" id="{490E177C-ECDF-0959-3D9C-83EB4AE564A6}"/>
              </a:ext>
            </a:extLst>
          </p:cNvPr>
          <p:cNvSpPr>
            <a:spLocks noGrp="1"/>
          </p:cNvSpPr>
          <p:nvPr>
            <p:ph type="body" sz="quarter" idx="16"/>
          </p:nvPr>
        </p:nvSpPr>
        <p:spPr>
          <a:xfrm>
            <a:off x="8423946" y="4877094"/>
            <a:ext cx="2608507" cy="1005681"/>
          </a:xfrm>
        </p:spPr>
        <p:txBody>
          <a:bodyPr/>
          <a:lstStyle>
            <a:lvl1pPr marL="0" indent="0" algn="ctr">
              <a:buNone/>
              <a:defRPr sz="1400" b="1">
                <a:solidFill>
                  <a:srgbClr val="0072BC"/>
                </a:solidFill>
                <a:latin typeface="+mn-lt"/>
              </a:defRPr>
            </a:lvl1pPr>
            <a:lvl2pPr marL="457200" indent="0" algn="ctr">
              <a:buNone/>
              <a:defRPr sz="1200" b="1">
                <a:solidFill>
                  <a:srgbClr val="0B8C45"/>
                </a:solidFill>
                <a:latin typeface="+mn-lt"/>
              </a:defRPr>
            </a:lvl2pPr>
            <a:lvl3pPr marL="914400" indent="0" algn="ctr">
              <a:buNone/>
              <a:defRPr sz="1100">
                <a:latin typeface="+mn-lt"/>
              </a:defRPr>
            </a:lvl3pPr>
            <a:lvl4pPr marL="1371600" indent="0" algn="ctr">
              <a:buNone/>
              <a:defRPr sz="1050">
                <a:latin typeface="+mn-lt"/>
              </a:defRPr>
            </a:lvl4pPr>
            <a:lvl5pPr marL="1828800" indent="0" algn="ctr">
              <a:buNone/>
              <a:defRPr sz="105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Oval 7">
            <a:extLst>
              <a:ext uri="{FF2B5EF4-FFF2-40B4-BE49-F238E27FC236}">
                <a16:creationId xmlns:a16="http://schemas.microsoft.com/office/drawing/2014/main" id="{8DAFEAB1-07A3-0FA1-9A93-25EB915EAFEA}"/>
              </a:ext>
            </a:extLst>
          </p:cNvPr>
          <p:cNvSpPr/>
          <p:nvPr userDrawn="1"/>
        </p:nvSpPr>
        <p:spPr bwMode="auto">
          <a:xfrm>
            <a:off x="8559800" y="2260600"/>
            <a:ext cx="2336800" cy="2336800"/>
          </a:xfrm>
          <a:prstGeom prst="ellipse">
            <a:avLst/>
          </a:prstGeom>
          <a:solidFill>
            <a:schemeClr val="accent5"/>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70864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2"/>
        <p:cNvGrpSpPr/>
        <p:nvPr/>
      </p:nvGrpSpPr>
      <p:grpSpPr>
        <a:xfrm>
          <a:off x="0" y="0"/>
          <a:ext cx="0" cy="0"/>
          <a:chOff x="0" y="0"/>
          <a:chExt cx="0" cy="0"/>
        </a:xfrm>
      </p:grpSpPr>
      <p:pic>
        <p:nvPicPr>
          <p:cNvPr id="203" name="Google Shape;203;p30"/>
          <p:cNvPicPr preferRelativeResize="0"/>
          <p:nvPr/>
        </p:nvPicPr>
        <p:blipFill rotWithShape="1">
          <a:blip r:embed="rId2">
            <a:alphaModFix/>
          </a:blip>
          <a:srcRect l="30967" t="-317" r="17116" b="317"/>
          <a:stretch/>
        </p:blipFill>
        <p:spPr>
          <a:xfrm>
            <a:off x="9525" y="1"/>
            <a:ext cx="12182475" cy="3446604"/>
          </a:xfrm>
          <a:prstGeom prst="rect">
            <a:avLst/>
          </a:prstGeom>
          <a:noFill/>
          <a:ln>
            <a:noFill/>
          </a:ln>
        </p:spPr>
      </p:pic>
      <p:sp>
        <p:nvSpPr>
          <p:cNvPr id="204" name="Google Shape;204;p30"/>
          <p:cNvSpPr txBox="1">
            <a:spLocks noGrp="1"/>
          </p:cNvSpPr>
          <p:nvPr>
            <p:ph type="title"/>
          </p:nvPr>
        </p:nvSpPr>
        <p:spPr>
          <a:xfrm>
            <a:off x="963084" y="1869551"/>
            <a:ext cx="10363200" cy="1362075"/>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6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205" name="Google Shape;205;p30"/>
          <p:cNvSpPr txBox="1">
            <a:spLocks noGrp="1"/>
          </p:cNvSpPr>
          <p:nvPr>
            <p:ph type="body" idx="1"/>
          </p:nvPr>
        </p:nvSpPr>
        <p:spPr>
          <a:xfrm>
            <a:off x="963084" y="4126039"/>
            <a:ext cx="10363200" cy="1160584"/>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0">
                <a:solidFill>
                  <a:srgbClr val="0072BC"/>
                </a:solidFill>
                <a:latin typeface="+mn-lt"/>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dirty="0"/>
              <a:t>Click to edit Master text styles</a:t>
            </a:r>
          </a:p>
        </p:txBody>
      </p:sp>
      <p:sp>
        <p:nvSpPr>
          <p:cNvPr id="206" name="Google Shape;206;p30"/>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userDrawn="1"/>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
        <p:nvSpPr>
          <p:cNvPr id="15" name="TextBox 14">
            <a:extLst>
              <a:ext uri="{FF2B5EF4-FFF2-40B4-BE49-F238E27FC236}">
                <a16:creationId xmlns:a16="http://schemas.microsoft.com/office/drawing/2014/main" id="{74505411-F6B1-9E13-795E-1C2BA88D2650}"/>
              </a:ext>
            </a:extLst>
          </p:cNvPr>
          <p:cNvSpPr txBox="1"/>
          <p:nvPr userDrawn="1"/>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by the eLearning Unit @Kab</a:t>
            </a:r>
          </a:p>
        </p:txBody>
      </p:sp>
    </p:spTree>
    <p:extLst>
      <p:ext uri="{BB962C8B-B14F-4D97-AF65-F5344CB8AC3E}">
        <p14:creationId xmlns:p14="http://schemas.microsoft.com/office/powerpoint/2010/main" val="66371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202"/>
        <p:cNvGrpSpPr/>
        <p:nvPr/>
      </p:nvGrpSpPr>
      <p:grpSpPr>
        <a:xfrm>
          <a:off x="0" y="0"/>
          <a:ext cx="0" cy="0"/>
          <a:chOff x="0" y="0"/>
          <a:chExt cx="0" cy="0"/>
        </a:xfrm>
      </p:grpSpPr>
      <p:pic>
        <p:nvPicPr>
          <p:cNvPr id="203" name="Google Shape;203;p30"/>
          <p:cNvPicPr preferRelativeResize="0"/>
          <p:nvPr userDrawn="1"/>
        </p:nvPicPr>
        <p:blipFill rotWithShape="1">
          <a:blip r:embed="rId2">
            <a:alphaModFix/>
          </a:blip>
          <a:srcRect l="30967" t="-317" r="17116" b="7461"/>
          <a:stretch/>
        </p:blipFill>
        <p:spPr>
          <a:xfrm>
            <a:off x="9525" y="3657600"/>
            <a:ext cx="12182475" cy="3200400"/>
          </a:xfrm>
          <a:prstGeom prst="rect">
            <a:avLst/>
          </a:prstGeom>
          <a:noFill/>
          <a:ln>
            <a:noFill/>
          </a:ln>
        </p:spPr>
      </p:pic>
      <p:sp>
        <p:nvSpPr>
          <p:cNvPr id="204" name="Google Shape;204;p30"/>
          <p:cNvSpPr txBox="1">
            <a:spLocks noGrp="1"/>
          </p:cNvSpPr>
          <p:nvPr>
            <p:ph type="title"/>
          </p:nvPr>
        </p:nvSpPr>
        <p:spPr>
          <a:xfrm>
            <a:off x="963084" y="3772684"/>
            <a:ext cx="10363200" cy="1362075"/>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6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205" name="Google Shape;205;p30"/>
          <p:cNvSpPr txBox="1">
            <a:spLocks noGrp="1"/>
          </p:cNvSpPr>
          <p:nvPr>
            <p:ph type="body" idx="1"/>
          </p:nvPr>
        </p:nvSpPr>
        <p:spPr>
          <a:xfrm>
            <a:off x="963084" y="5178671"/>
            <a:ext cx="10363200" cy="692642"/>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0">
                <a:solidFill>
                  <a:srgbClr val="C00000"/>
                </a:solidFill>
                <a:latin typeface="+mn-lt"/>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dirty="0"/>
              <a:t>Click to edit Master text styles</a:t>
            </a: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userDrawn="1"/>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
        <p:nvSpPr>
          <p:cNvPr id="3" name="Picture Placeholder 2">
            <a:extLst>
              <a:ext uri="{FF2B5EF4-FFF2-40B4-BE49-F238E27FC236}">
                <a16:creationId xmlns:a16="http://schemas.microsoft.com/office/drawing/2014/main" id="{136E3819-AC00-D783-2C00-BB8BD78B746D}"/>
              </a:ext>
            </a:extLst>
          </p:cNvPr>
          <p:cNvSpPr>
            <a:spLocks noGrp="1"/>
          </p:cNvSpPr>
          <p:nvPr>
            <p:ph type="pic" sz="quarter" idx="12"/>
          </p:nvPr>
        </p:nvSpPr>
        <p:spPr>
          <a:xfrm>
            <a:off x="0" y="0"/>
            <a:ext cx="12192000" cy="3476597"/>
          </a:xfrm>
        </p:spPr>
        <p:txBody>
          <a:bodyPr/>
          <a:lstStyle/>
          <a:p>
            <a:endParaRPr lang="en-UG"/>
          </a:p>
        </p:txBody>
      </p:sp>
    </p:spTree>
    <p:extLst>
      <p:ext uri="{BB962C8B-B14F-4D97-AF65-F5344CB8AC3E}">
        <p14:creationId xmlns:p14="http://schemas.microsoft.com/office/powerpoint/2010/main" val="35865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with Image">
    <p:spTree>
      <p:nvGrpSpPr>
        <p:cNvPr id="1" name="Shape 202"/>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2FFDBD-D3B6-EB2E-8020-513C40BD61E2}"/>
              </a:ext>
            </a:extLst>
          </p:cNvPr>
          <p:cNvSpPr>
            <a:spLocks noGrp="1"/>
          </p:cNvSpPr>
          <p:nvPr>
            <p:ph type="pic" sz="quarter" idx="12"/>
          </p:nvPr>
        </p:nvSpPr>
        <p:spPr>
          <a:xfrm>
            <a:off x="0" y="0"/>
            <a:ext cx="12192000" cy="3367088"/>
          </a:xfrm>
        </p:spPr>
        <p:txBody>
          <a:bodyPr/>
          <a:lstStyle/>
          <a:p>
            <a:endParaRPr lang="en-UG"/>
          </a:p>
        </p:txBody>
      </p:sp>
      <p:pic>
        <p:nvPicPr>
          <p:cNvPr id="203" name="Google Shape;203;p30"/>
          <p:cNvPicPr preferRelativeResize="0"/>
          <p:nvPr/>
        </p:nvPicPr>
        <p:blipFill rotWithShape="1">
          <a:blip r:embed="rId2">
            <a:alphaModFix/>
          </a:blip>
          <a:srcRect l="30967" t="-316" r="17116" b="4725"/>
          <a:stretch/>
        </p:blipFill>
        <p:spPr>
          <a:xfrm>
            <a:off x="0" y="3563321"/>
            <a:ext cx="12192000" cy="3294679"/>
          </a:xfrm>
          <a:prstGeom prst="rect">
            <a:avLst/>
          </a:prstGeom>
          <a:noFill/>
          <a:ln>
            <a:noFill/>
          </a:ln>
        </p:spPr>
      </p:pic>
      <p:sp>
        <p:nvSpPr>
          <p:cNvPr id="204" name="Google Shape;204;p30"/>
          <p:cNvSpPr txBox="1">
            <a:spLocks noGrp="1"/>
          </p:cNvSpPr>
          <p:nvPr>
            <p:ph type="title"/>
          </p:nvPr>
        </p:nvSpPr>
        <p:spPr>
          <a:xfrm>
            <a:off x="963084" y="3821068"/>
            <a:ext cx="10363200" cy="1362075"/>
          </a:xfrm>
          <a:prstGeom prst="rect">
            <a:avLst/>
          </a:prstGeom>
          <a:noFill/>
          <a:ln>
            <a:noFill/>
          </a:ln>
        </p:spPr>
        <p:txBody>
          <a:bodyPr spcFirstLastPara="1" wrap="square" lIns="68575" tIns="34275" rIns="68575" bIns="34275" anchor="ctr" anchorCtr="0">
            <a:noAutofit/>
          </a:bodyPr>
          <a:lstStyle>
            <a:lvl1pPr>
              <a:defRPr sz="3600" b="1" dirty="0">
                <a:solidFill>
                  <a:srgbClr val="003366"/>
                </a:solidFill>
                <a:latin typeface="+mj-lt"/>
              </a:defRPr>
            </a:lvl1pPr>
          </a:lstStyle>
          <a:p>
            <a:pPr lvl="0" algn="ctr"/>
            <a:r>
              <a:rPr lang="en-US" dirty="0"/>
              <a:t>Click to edit Master title style</a:t>
            </a:r>
            <a:endParaRPr dirty="0"/>
          </a:p>
        </p:txBody>
      </p:sp>
      <p:sp>
        <p:nvSpPr>
          <p:cNvPr id="205" name="Google Shape;205;p30"/>
          <p:cNvSpPr txBox="1">
            <a:spLocks noGrp="1"/>
          </p:cNvSpPr>
          <p:nvPr>
            <p:ph type="body" idx="1"/>
          </p:nvPr>
        </p:nvSpPr>
        <p:spPr>
          <a:xfrm>
            <a:off x="963084" y="5361707"/>
            <a:ext cx="10363200" cy="558086"/>
          </a:xfrm>
          <a:prstGeom prst="rect">
            <a:avLst/>
          </a:prstGeom>
          <a:noFill/>
          <a:ln>
            <a:noFill/>
          </a:ln>
        </p:spPr>
        <p:txBody>
          <a:bodyPr spcFirstLastPara="1" wrap="square" lIns="68575" tIns="34275" rIns="68575" bIns="34275" anchor="ctr" anchorCtr="0">
            <a:noAutofit/>
          </a:bodyPr>
          <a:lstStyle>
            <a:lvl1pPr marL="609585" lvl="0" indent="-304792" algn="ctr">
              <a:lnSpc>
                <a:spcPct val="100000"/>
              </a:lnSpc>
              <a:spcBef>
                <a:spcPts val="533"/>
              </a:spcBef>
              <a:spcAft>
                <a:spcPts val="0"/>
              </a:spcAft>
              <a:buSzPts val="1400"/>
              <a:buNone/>
              <a:defRPr sz="2400" b="0">
                <a:solidFill>
                  <a:srgbClr val="C00000"/>
                </a:solidFill>
                <a:latin typeface="+mn-lt"/>
              </a:defRPr>
            </a:lvl1pPr>
            <a:lvl2pPr marL="1219170" lvl="1" indent="-304792" algn="l">
              <a:lnSpc>
                <a:spcPct val="100000"/>
              </a:lnSpc>
              <a:spcBef>
                <a:spcPts val="400"/>
              </a:spcBef>
              <a:spcAft>
                <a:spcPts val="0"/>
              </a:spcAft>
              <a:buSzPts val="900"/>
              <a:buNone/>
              <a:defRPr sz="1867"/>
            </a:lvl2pPr>
            <a:lvl3pPr marL="1828754" lvl="2" indent="-304792" algn="l">
              <a:lnSpc>
                <a:spcPct val="100000"/>
              </a:lnSpc>
              <a:spcBef>
                <a:spcPts val="267"/>
              </a:spcBef>
              <a:spcAft>
                <a:spcPts val="0"/>
              </a:spcAft>
              <a:buSzPts val="1200"/>
              <a:buFont typeface="Gill Sans"/>
              <a:buNone/>
              <a:defRPr sz="1600"/>
            </a:lvl3pPr>
            <a:lvl4pPr marL="2438339" lvl="3" indent="-304792" algn="l">
              <a:lnSpc>
                <a:spcPct val="100000"/>
              </a:lnSpc>
              <a:spcBef>
                <a:spcPts val="267"/>
              </a:spcBef>
              <a:spcAft>
                <a:spcPts val="0"/>
              </a:spcAft>
              <a:buSzPts val="1100"/>
              <a:buFont typeface="Gill Sans"/>
              <a:buNone/>
              <a:defRPr sz="1467"/>
            </a:lvl4pPr>
            <a:lvl5pPr marL="3047924" lvl="4" indent="-304792" algn="l">
              <a:lnSpc>
                <a:spcPct val="100000"/>
              </a:lnSpc>
              <a:spcBef>
                <a:spcPts val="267"/>
              </a:spcBef>
              <a:spcAft>
                <a:spcPts val="0"/>
              </a:spcAft>
              <a:buSzPts val="900"/>
              <a:buFont typeface="Gill Sans"/>
              <a:buNone/>
              <a:defRPr sz="1467"/>
            </a:lvl5pPr>
            <a:lvl6pPr marL="3657509" lvl="5" indent="-304792" algn="l">
              <a:lnSpc>
                <a:spcPct val="100000"/>
              </a:lnSpc>
              <a:spcBef>
                <a:spcPts val="267"/>
              </a:spcBef>
              <a:spcAft>
                <a:spcPts val="0"/>
              </a:spcAft>
              <a:buSzPts val="900"/>
              <a:buFont typeface="Gill Sans"/>
              <a:buNone/>
              <a:defRPr sz="1467"/>
            </a:lvl6pPr>
            <a:lvl7pPr marL="4267093" lvl="6" indent="-304792" algn="l">
              <a:lnSpc>
                <a:spcPct val="100000"/>
              </a:lnSpc>
              <a:spcBef>
                <a:spcPts val="267"/>
              </a:spcBef>
              <a:spcAft>
                <a:spcPts val="0"/>
              </a:spcAft>
              <a:buSzPts val="900"/>
              <a:buFont typeface="Gill Sans"/>
              <a:buNone/>
              <a:defRPr sz="1467"/>
            </a:lvl7pPr>
            <a:lvl8pPr marL="4876678" lvl="7" indent="-304792" algn="l">
              <a:lnSpc>
                <a:spcPct val="100000"/>
              </a:lnSpc>
              <a:spcBef>
                <a:spcPts val="267"/>
              </a:spcBef>
              <a:spcAft>
                <a:spcPts val="0"/>
              </a:spcAft>
              <a:buSzPts val="900"/>
              <a:buFont typeface="Gill Sans"/>
              <a:buNone/>
              <a:defRPr sz="1467"/>
            </a:lvl8pPr>
            <a:lvl9pPr marL="5486263" lvl="8" indent="-304792" algn="l">
              <a:lnSpc>
                <a:spcPct val="100000"/>
              </a:lnSpc>
              <a:spcBef>
                <a:spcPts val="267"/>
              </a:spcBef>
              <a:spcAft>
                <a:spcPts val="0"/>
              </a:spcAft>
              <a:buSzPts val="900"/>
              <a:buFont typeface="Gill Sans"/>
              <a:buNone/>
              <a:defRPr sz="1467"/>
            </a:lvl9pPr>
          </a:lstStyle>
          <a:p>
            <a:pPr lvl="0"/>
            <a:r>
              <a:rPr lang="en-US" dirty="0"/>
              <a:t>Click to edit Master text styles</a:t>
            </a:r>
          </a:p>
        </p:txBody>
      </p:sp>
      <p:sp>
        <p:nvSpPr>
          <p:cNvPr id="206" name="Google Shape;206;p30"/>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solidFill>
                <a:prstClr val="black">
                  <a:tint val="75000"/>
                </a:prstClr>
              </a:solidFill>
            </a:endParaRPr>
          </a:p>
        </p:txBody>
      </p:sp>
      <p:sp>
        <p:nvSpPr>
          <p:cNvPr id="207" name="Google Shape;207;p30"/>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08" name="Google Shape;208;p30"/>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sp>
        <p:nvSpPr>
          <p:cNvPr id="209" name="Google Shape;209;p30"/>
          <p:cNvSpPr/>
          <p:nvPr/>
        </p:nvSpPr>
        <p:spPr>
          <a:xfrm flipH="1">
            <a:off x="0" y="3487088"/>
            <a:ext cx="12192000" cy="94313"/>
          </a:xfrm>
          <a:prstGeom prst="rect">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pic>
        <p:nvPicPr>
          <p:cNvPr id="210" name="Google Shape;210;p30">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1" name="Oval 10">
            <a:extLst>
              <a:ext uri="{FF2B5EF4-FFF2-40B4-BE49-F238E27FC236}">
                <a16:creationId xmlns:a16="http://schemas.microsoft.com/office/drawing/2014/main" id="{0210BC94-844D-36F7-3F3A-A0666986228B}"/>
              </a:ext>
            </a:extLst>
          </p:cNvPr>
          <p:cNvSpPr/>
          <p:nvPr/>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69">
            <a:extLst>
              <a:ext uri="{FF2B5EF4-FFF2-40B4-BE49-F238E27FC236}">
                <a16:creationId xmlns:a16="http://schemas.microsoft.com/office/drawing/2014/main" id="{18F43B4A-7C05-C5A0-F81C-B8396641662E}"/>
              </a:ext>
            </a:extLst>
          </p:cNvPr>
          <p:cNvSpPr txBox="1">
            <a:spLocks noChangeArrowheads="1"/>
          </p:cNvSpPr>
          <p:nvPr/>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3" name="Rectangle 12">
            <a:extLst>
              <a:ext uri="{FF2B5EF4-FFF2-40B4-BE49-F238E27FC236}">
                <a16:creationId xmlns:a16="http://schemas.microsoft.com/office/drawing/2014/main" id="{D7324AA3-EDC1-F193-6327-FD891EA9F070}"/>
              </a:ext>
            </a:extLst>
          </p:cNvPr>
          <p:cNvSpPr/>
          <p:nvPr/>
        </p:nvSpPr>
        <p:spPr bwMode="auto">
          <a:xfrm rot="10800000" flipV="1">
            <a:off x="0" y="3487086"/>
            <a:ext cx="12192000" cy="94314"/>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4" name="Picture 13">
            <a:hlinkClick r:id="rId3"/>
            <a:extLst>
              <a:ext uri="{FF2B5EF4-FFF2-40B4-BE49-F238E27FC236}">
                <a16:creationId xmlns:a16="http://schemas.microsoft.com/office/drawing/2014/main" id="{31691530-50B6-4E09-B9FF-0B5C204BF415}"/>
              </a:ext>
            </a:extLst>
          </p:cNvPr>
          <p:cNvPicPr>
            <a:picLocks noChangeAspect="1"/>
          </p:cNvPicPr>
          <p:nvPr/>
        </p:nvPicPr>
        <p:blipFill>
          <a:blip r:embed="rId5"/>
          <a:srcRect/>
          <a:stretch/>
        </p:blipFill>
        <p:spPr bwMode="auto">
          <a:xfrm>
            <a:off x="10807189" y="5805661"/>
            <a:ext cx="799678" cy="799678"/>
          </a:xfrm>
          <a:prstGeom prst="rect">
            <a:avLst/>
          </a:prstGeom>
          <a:noFill/>
          <a:ln>
            <a:noFill/>
          </a:ln>
        </p:spPr>
      </p:pic>
      <p:sp>
        <p:nvSpPr>
          <p:cNvPr id="15" name="TextBox 14">
            <a:extLst>
              <a:ext uri="{FF2B5EF4-FFF2-40B4-BE49-F238E27FC236}">
                <a16:creationId xmlns:a16="http://schemas.microsoft.com/office/drawing/2014/main" id="{74505411-F6B1-9E13-795E-1C2BA88D2650}"/>
              </a:ext>
            </a:extLst>
          </p:cNvPr>
          <p:cNvSpPr txBox="1"/>
          <p:nvPr/>
        </p:nvSpPr>
        <p:spPr>
          <a:xfrm>
            <a:off x="4115923" y="6383179"/>
            <a:ext cx="3960154" cy="246221"/>
          </a:xfrm>
          <a:prstGeom prst="rect">
            <a:avLst/>
          </a:prstGeom>
          <a:noFill/>
        </p:spPr>
        <p:txBody>
          <a:bodyPr wrap="square" rtlCol="0">
            <a:spAutoFit/>
          </a:bodyPr>
          <a:lstStyle/>
          <a:p>
            <a:pPr algn="ctr"/>
            <a:r>
              <a:rPr lang="en-US" sz="1000" dirty="0">
                <a:solidFill>
                  <a:schemeClr val="bg1">
                    <a:lumMod val="25000"/>
                  </a:schemeClr>
                </a:solidFill>
              </a:rPr>
              <a:t>Template by the eLearning Unit @Kab</a:t>
            </a:r>
          </a:p>
        </p:txBody>
      </p:sp>
    </p:spTree>
    <p:extLst>
      <p:ext uri="{BB962C8B-B14F-4D97-AF65-F5344CB8AC3E}">
        <p14:creationId xmlns:p14="http://schemas.microsoft.com/office/powerpoint/2010/main" val="6191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1"/>
        <p:cNvGrpSpPr/>
        <p:nvPr/>
      </p:nvGrpSpPr>
      <p:grpSpPr>
        <a:xfrm>
          <a:off x="0" y="0"/>
          <a:ext cx="0" cy="0"/>
          <a:chOff x="0" y="0"/>
          <a:chExt cx="0" cy="0"/>
        </a:xfrm>
      </p:grpSpPr>
      <p:grpSp>
        <p:nvGrpSpPr>
          <p:cNvPr id="14" name="Group 13">
            <a:extLst>
              <a:ext uri="{FF2B5EF4-FFF2-40B4-BE49-F238E27FC236}">
                <a16:creationId xmlns:a16="http://schemas.microsoft.com/office/drawing/2014/main" id="{5797F578-57C0-368D-BB7A-64F9483C4FA4}"/>
              </a:ext>
            </a:extLst>
          </p:cNvPr>
          <p:cNvGrpSpPr/>
          <p:nvPr userDrawn="1"/>
        </p:nvGrpSpPr>
        <p:grpSpPr>
          <a:xfrm>
            <a:off x="9525" y="2"/>
            <a:ext cx="12191999" cy="1419503"/>
            <a:chOff x="9525" y="2"/>
            <a:chExt cx="12191999" cy="1419503"/>
          </a:xfrm>
        </p:grpSpPr>
        <p:pic>
          <p:nvPicPr>
            <p:cNvPr id="15" name="Picture 14">
              <a:extLst>
                <a:ext uri="{FF2B5EF4-FFF2-40B4-BE49-F238E27FC236}">
                  <a16:creationId xmlns:a16="http://schemas.microsoft.com/office/drawing/2014/main" id="{0E258122-C521-3A6F-B3F5-0621E838F733}"/>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6" name="Rectangle 15">
              <a:extLst>
                <a:ext uri="{FF2B5EF4-FFF2-40B4-BE49-F238E27FC236}">
                  <a16:creationId xmlns:a16="http://schemas.microsoft.com/office/drawing/2014/main" id="{E889A644-026D-3390-67D2-AADC2F140CD1}"/>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grpSp>
      <p:sp>
        <p:nvSpPr>
          <p:cNvPr id="215" name="Google Shape;215;p31"/>
          <p:cNvSpPr txBox="1">
            <a:spLocks noGrp="1"/>
          </p:cNvSpPr>
          <p:nvPr>
            <p:ph type="title"/>
          </p:nvPr>
        </p:nvSpPr>
        <p:spPr>
          <a:xfrm>
            <a:off x="609600" y="274637"/>
            <a:ext cx="10972800" cy="896832"/>
          </a:xfrm>
          <a:prstGeom prst="rect">
            <a:avLst/>
          </a:prstGeom>
          <a:noFill/>
          <a:ln>
            <a:noFill/>
          </a:ln>
        </p:spPr>
        <p:txBody>
          <a:bodyPr spcFirstLastPara="1" wrap="square" lIns="68575" tIns="34275" rIns="68575" bIns="34275" anchor="ctr" anchorCtr="0">
            <a:noAutofit/>
          </a:bodyPr>
          <a:lstStyle>
            <a:lvl1pPr marR="0" lvl="0" algn="ctr" rtl="0" eaLnBrk="1" hangingPunct="1">
              <a:lnSpc>
                <a:spcPct val="100000"/>
              </a:lnSpc>
              <a:spcBef>
                <a:spcPts val="0"/>
              </a:spcBef>
              <a:spcAft>
                <a:spcPts val="0"/>
              </a:spcAft>
              <a:buClr>
                <a:srgbClr val="000000"/>
              </a:buClr>
              <a:buSzPts val="1100"/>
              <a:buFont typeface="Arial"/>
              <a:buNone/>
              <a:defRPr sz="3600" b="1" i="0" u="none" strike="noStrike" cap="none" dirty="0">
                <a:solidFill>
                  <a:srgbClr val="003366"/>
                </a:solidFill>
                <a:latin typeface="+mj-lt"/>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r>
              <a:rPr lang="en-US" dirty="0"/>
              <a:t>Click to edit Master title style</a:t>
            </a:r>
            <a:endParaRPr dirty="0"/>
          </a:p>
        </p:txBody>
      </p:sp>
      <p:sp>
        <p:nvSpPr>
          <p:cNvPr id="216" name="Google Shape;216;p31"/>
          <p:cNvSpPr txBox="1">
            <a:spLocks noGrp="1"/>
          </p:cNvSpPr>
          <p:nvPr>
            <p:ph type="body" idx="1"/>
          </p:nvPr>
        </p:nvSpPr>
        <p:spPr>
          <a:xfrm>
            <a:off x="609600" y="1535113"/>
            <a:ext cx="5386917" cy="639763"/>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SzPts val="1400"/>
              <a:buNone/>
              <a:defRPr sz="2400" b="1">
                <a:solidFill>
                  <a:srgbClr val="0072BC"/>
                </a:solidFill>
                <a:latin typeface="+mn-lt"/>
              </a:defRPr>
            </a:lvl1pPr>
            <a:lvl2pPr marL="1219170" lvl="1" indent="-304792" algn="l">
              <a:lnSpc>
                <a:spcPct val="100000"/>
              </a:lnSpc>
              <a:spcBef>
                <a:spcPts val="400"/>
              </a:spcBef>
              <a:spcAft>
                <a:spcPts val="0"/>
              </a:spcAft>
              <a:buSzPts val="1100"/>
              <a:buNone/>
              <a:defRPr sz="2000" b="1"/>
            </a:lvl2pPr>
            <a:lvl3pPr marL="1828754" lvl="2" indent="-304792" algn="l">
              <a:lnSpc>
                <a:spcPct val="100000"/>
              </a:lnSpc>
              <a:spcBef>
                <a:spcPts val="400"/>
              </a:spcBef>
              <a:spcAft>
                <a:spcPts val="0"/>
              </a:spcAft>
              <a:buSzPts val="1400"/>
              <a:buFont typeface="Gill Sans"/>
              <a:buNone/>
              <a:defRPr sz="1867" b="1"/>
            </a:lvl3pPr>
            <a:lvl4pPr marL="2438339" lvl="3" indent="-304792" algn="l">
              <a:lnSpc>
                <a:spcPct val="100000"/>
              </a:lnSpc>
              <a:spcBef>
                <a:spcPts val="267"/>
              </a:spcBef>
              <a:spcAft>
                <a:spcPts val="0"/>
              </a:spcAft>
              <a:buSzPts val="1200"/>
              <a:buFont typeface="Gill Sans"/>
              <a:buNone/>
              <a:defRPr sz="1600" b="1"/>
            </a:lvl4pPr>
            <a:lvl5pPr marL="3047924" lvl="4" indent="-304792" algn="l">
              <a:lnSpc>
                <a:spcPct val="100000"/>
              </a:lnSpc>
              <a:spcBef>
                <a:spcPts val="267"/>
              </a:spcBef>
              <a:spcAft>
                <a:spcPts val="0"/>
              </a:spcAft>
              <a:buSzPts val="1000"/>
              <a:buFont typeface="Gill Sans"/>
              <a:buNone/>
              <a:defRPr sz="1600" b="1"/>
            </a:lvl5pPr>
            <a:lvl6pPr marL="3657509" lvl="5" indent="-304792" algn="l">
              <a:lnSpc>
                <a:spcPct val="100000"/>
              </a:lnSpc>
              <a:spcBef>
                <a:spcPts val="267"/>
              </a:spcBef>
              <a:spcAft>
                <a:spcPts val="0"/>
              </a:spcAft>
              <a:buSzPts val="1000"/>
              <a:buFont typeface="Gill Sans"/>
              <a:buNone/>
              <a:defRPr sz="1600" b="1"/>
            </a:lvl6pPr>
            <a:lvl7pPr marL="4267093" lvl="6" indent="-304792" algn="l">
              <a:lnSpc>
                <a:spcPct val="100000"/>
              </a:lnSpc>
              <a:spcBef>
                <a:spcPts val="267"/>
              </a:spcBef>
              <a:spcAft>
                <a:spcPts val="0"/>
              </a:spcAft>
              <a:buSzPts val="1000"/>
              <a:buFont typeface="Gill Sans"/>
              <a:buNone/>
              <a:defRPr sz="1600" b="1"/>
            </a:lvl7pPr>
            <a:lvl8pPr marL="4876678" lvl="7" indent="-304792" algn="l">
              <a:lnSpc>
                <a:spcPct val="100000"/>
              </a:lnSpc>
              <a:spcBef>
                <a:spcPts val="267"/>
              </a:spcBef>
              <a:spcAft>
                <a:spcPts val="0"/>
              </a:spcAft>
              <a:buSzPts val="1000"/>
              <a:buFont typeface="Gill Sans"/>
              <a:buNone/>
              <a:defRPr sz="1600" b="1"/>
            </a:lvl8pPr>
            <a:lvl9pPr marL="5486263" lvl="8" indent="-304792" algn="l">
              <a:lnSpc>
                <a:spcPct val="100000"/>
              </a:lnSpc>
              <a:spcBef>
                <a:spcPts val="267"/>
              </a:spcBef>
              <a:spcAft>
                <a:spcPts val="0"/>
              </a:spcAft>
              <a:buSzPts val="1000"/>
              <a:buFont typeface="Gill Sans"/>
              <a:buNone/>
              <a:defRPr sz="1600" b="1"/>
            </a:lvl9pPr>
          </a:lstStyle>
          <a:p>
            <a:pPr lvl="0"/>
            <a:r>
              <a:rPr lang="en-US" dirty="0"/>
              <a:t>Click to edit Master text styles</a:t>
            </a:r>
          </a:p>
        </p:txBody>
      </p:sp>
      <p:sp>
        <p:nvSpPr>
          <p:cNvPr id="217" name="Google Shape;217;p31"/>
          <p:cNvSpPr txBox="1">
            <a:spLocks noGrp="1"/>
          </p:cNvSpPr>
          <p:nvPr>
            <p:ph type="body" idx="2"/>
          </p:nvPr>
        </p:nvSpPr>
        <p:spPr>
          <a:xfrm>
            <a:off x="609600" y="2174875"/>
            <a:ext cx="5386917" cy="3628919"/>
          </a:xfrm>
          <a:prstGeom prst="rect">
            <a:avLst/>
          </a:prstGeom>
          <a:noFill/>
          <a:ln>
            <a:noFill/>
          </a:ln>
        </p:spPr>
        <p:txBody>
          <a:bodyPr spcFirstLastPara="1" wrap="square" lIns="68575" tIns="34275" rIns="68575" bIns="34275" anchor="ctr" anchorCtr="0">
            <a:noAutofit/>
          </a:bodyPr>
          <a:lstStyle>
            <a:lvl1pPr marL="609585" lvl="0" indent="-423323" algn="l">
              <a:lnSpc>
                <a:spcPct val="100000"/>
              </a:lnSpc>
              <a:spcBef>
                <a:spcPts val="533"/>
              </a:spcBef>
              <a:spcAft>
                <a:spcPts val="0"/>
              </a:spcAft>
              <a:buSzPts val="1400"/>
              <a:buChar char="▪"/>
              <a:defRPr sz="2400">
                <a:solidFill>
                  <a:srgbClr val="000C14"/>
                </a:solidFill>
                <a:latin typeface="+mn-lt"/>
              </a:defRPr>
            </a:lvl1pPr>
            <a:lvl2pPr marL="1219170" lvl="1" indent="-397923" algn="l">
              <a:lnSpc>
                <a:spcPct val="100000"/>
              </a:lnSpc>
              <a:spcBef>
                <a:spcPts val="400"/>
              </a:spcBef>
              <a:spcAft>
                <a:spcPts val="0"/>
              </a:spcAft>
              <a:buSzPts val="1100"/>
              <a:buChar char="▪"/>
              <a:defRPr sz="2000"/>
            </a:lvl2pPr>
            <a:lvl3pPr marL="1828754" lvl="2" indent="-423323" algn="l">
              <a:lnSpc>
                <a:spcPct val="100000"/>
              </a:lnSpc>
              <a:spcBef>
                <a:spcPts val="400"/>
              </a:spcBef>
              <a:spcAft>
                <a:spcPts val="0"/>
              </a:spcAft>
              <a:buSzPts val="1400"/>
              <a:buFont typeface="Gill Sans"/>
              <a:buChar char="•"/>
              <a:defRPr sz="1867"/>
            </a:lvl3pPr>
            <a:lvl4pPr marL="2438339" lvl="3" indent="-406390" algn="l">
              <a:lnSpc>
                <a:spcPct val="100000"/>
              </a:lnSpc>
              <a:spcBef>
                <a:spcPts val="267"/>
              </a:spcBef>
              <a:spcAft>
                <a:spcPts val="0"/>
              </a:spcAft>
              <a:buSzPts val="1200"/>
              <a:buFont typeface="Gill Sans"/>
              <a:buChar char="•"/>
              <a:defRPr sz="1600"/>
            </a:lvl4pPr>
            <a:lvl5pPr marL="3047924" lvl="4" indent="-389457" algn="l">
              <a:lnSpc>
                <a:spcPct val="100000"/>
              </a:lnSpc>
              <a:spcBef>
                <a:spcPts val="267"/>
              </a:spcBef>
              <a:spcAft>
                <a:spcPts val="0"/>
              </a:spcAft>
              <a:buSzPts val="1000"/>
              <a:buFont typeface="Gill Sans"/>
              <a:buChar char="•"/>
              <a:defRPr sz="1600"/>
            </a:lvl5pPr>
            <a:lvl6pPr marL="3657509" lvl="5" indent="-389457" algn="l">
              <a:lnSpc>
                <a:spcPct val="100000"/>
              </a:lnSpc>
              <a:spcBef>
                <a:spcPts val="267"/>
              </a:spcBef>
              <a:spcAft>
                <a:spcPts val="0"/>
              </a:spcAft>
              <a:buSzPts val="1000"/>
              <a:buFont typeface="Gill Sans"/>
              <a:buChar char="•"/>
              <a:defRPr sz="1600"/>
            </a:lvl6pPr>
            <a:lvl7pPr marL="4267093" lvl="6" indent="-389457" algn="l">
              <a:lnSpc>
                <a:spcPct val="100000"/>
              </a:lnSpc>
              <a:spcBef>
                <a:spcPts val="267"/>
              </a:spcBef>
              <a:spcAft>
                <a:spcPts val="0"/>
              </a:spcAft>
              <a:buSzPts val="1000"/>
              <a:buFont typeface="Gill Sans"/>
              <a:buChar char="•"/>
              <a:defRPr sz="1600"/>
            </a:lvl7pPr>
            <a:lvl8pPr marL="4876678" lvl="7" indent="-389457" algn="l">
              <a:lnSpc>
                <a:spcPct val="100000"/>
              </a:lnSpc>
              <a:spcBef>
                <a:spcPts val="267"/>
              </a:spcBef>
              <a:spcAft>
                <a:spcPts val="0"/>
              </a:spcAft>
              <a:buSzPts val="1000"/>
              <a:buFont typeface="Gill Sans"/>
              <a:buChar char="•"/>
              <a:defRPr sz="1600"/>
            </a:lvl8pPr>
            <a:lvl9pPr marL="5486263" lvl="8" indent="-389457" algn="l">
              <a:lnSpc>
                <a:spcPct val="100000"/>
              </a:lnSpc>
              <a:spcBef>
                <a:spcPts val="267"/>
              </a:spcBef>
              <a:spcAft>
                <a:spcPts val="0"/>
              </a:spcAft>
              <a:buSzPts val="1000"/>
              <a:buFont typeface="Gill Sans"/>
              <a:buChar char="•"/>
              <a:defRPr sz="1600"/>
            </a:lvl9pPr>
          </a:lstStyle>
          <a:p>
            <a:pPr lvl="0"/>
            <a:r>
              <a:rPr lang="en-US"/>
              <a:t>Click to edit Master text styles</a:t>
            </a:r>
          </a:p>
        </p:txBody>
      </p:sp>
      <p:sp>
        <p:nvSpPr>
          <p:cNvPr id="218" name="Google Shape;218;p31"/>
          <p:cNvSpPr txBox="1">
            <a:spLocks noGrp="1"/>
          </p:cNvSpPr>
          <p:nvPr>
            <p:ph type="body" idx="3"/>
          </p:nvPr>
        </p:nvSpPr>
        <p:spPr>
          <a:xfrm>
            <a:off x="6193369" y="1535113"/>
            <a:ext cx="5389033" cy="639763"/>
          </a:xfrm>
          <a:prstGeom prst="rect">
            <a:avLst/>
          </a:prstGeom>
          <a:noFill/>
          <a:ln>
            <a:noFill/>
          </a:ln>
        </p:spPr>
        <p:txBody>
          <a:bodyPr spcFirstLastPara="1" wrap="square" lIns="68575" tIns="34275" rIns="68575" bIns="34275" anchor="b" anchorCtr="0">
            <a:noAutofit/>
          </a:bodyPr>
          <a:lstStyle>
            <a:lvl1pPr marL="609585" lvl="0" indent="-304792" algn="l">
              <a:lnSpc>
                <a:spcPct val="100000"/>
              </a:lnSpc>
              <a:spcBef>
                <a:spcPts val="533"/>
              </a:spcBef>
              <a:spcAft>
                <a:spcPts val="0"/>
              </a:spcAft>
              <a:buSzPts val="1400"/>
              <a:buNone/>
              <a:defRPr sz="2400" b="1">
                <a:solidFill>
                  <a:srgbClr val="0072BC"/>
                </a:solidFill>
                <a:latin typeface="+mn-lt"/>
              </a:defRPr>
            </a:lvl1pPr>
            <a:lvl2pPr marL="1219170" lvl="1" indent="-304792" algn="l">
              <a:lnSpc>
                <a:spcPct val="100000"/>
              </a:lnSpc>
              <a:spcBef>
                <a:spcPts val="400"/>
              </a:spcBef>
              <a:spcAft>
                <a:spcPts val="0"/>
              </a:spcAft>
              <a:buSzPts val="1100"/>
              <a:buNone/>
              <a:defRPr sz="2000" b="1"/>
            </a:lvl2pPr>
            <a:lvl3pPr marL="1828754" lvl="2" indent="-304792" algn="l">
              <a:lnSpc>
                <a:spcPct val="100000"/>
              </a:lnSpc>
              <a:spcBef>
                <a:spcPts val="400"/>
              </a:spcBef>
              <a:spcAft>
                <a:spcPts val="0"/>
              </a:spcAft>
              <a:buSzPts val="1400"/>
              <a:buFont typeface="Gill Sans"/>
              <a:buNone/>
              <a:defRPr sz="1867" b="1"/>
            </a:lvl3pPr>
            <a:lvl4pPr marL="2438339" lvl="3" indent="-304792" algn="l">
              <a:lnSpc>
                <a:spcPct val="100000"/>
              </a:lnSpc>
              <a:spcBef>
                <a:spcPts val="267"/>
              </a:spcBef>
              <a:spcAft>
                <a:spcPts val="0"/>
              </a:spcAft>
              <a:buSzPts val="1200"/>
              <a:buFont typeface="Gill Sans"/>
              <a:buNone/>
              <a:defRPr sz="1600" b="1"/>
            </a:lvl4pPr>
            <a:lvl5pPr marL="3047924" lvl="4" indent="-304792" algn="l">
              <a:lnSpc>
                <a:spcPct val="100000"/>
              </a:lnSpc>
              <a:spcBef>
                <a:spcPts val="267"/>
              </a:spcBef>
              <a:spcAft>
                <a:spcPts val="0"/>
              </a:spcAft>
              <a:buSzPts val="1000"/>
              <a:buFont typeface="Gill Sans"/>
              <a:buNone/>
              <a:defRPr sz="1600" b="1"/>
            </a:lvl5pPr>
            <a:lvl6pPr marL="3657509" lvl="5" indent="-304792" algn="l">
              <a:lnSpc>
                <a:spcPct val="100000"/>
              </a:lnSpc>
              <a:spcBef>
                <a:spcPts val="267"/>
              </a:spcBef>
              <a:spcAft>
                <a:spcPts val="0"/>
              </a:spcAft>
              <a:buSzPts val="1000"/>
              <a:buFont typeface="Gill Sans"/>
              <a:buNone/>
              <a:defRPr sz="1600" b="1"/>
            </a:lvl6pPr>
            <a:lvl7pPr marL="4267093" lvl="6" indent="-304792" algn="l">
              <a:lnSpc>
                <a:spcPct val="100000"/>
              </a:lnSpc>
              <a:spcBef>
                <a:spcPts val="267"/>
              </a:spcBef>
              <a:spcAft>
                <a:spcPts val="0"/>
              </a:spcAft>
              <a:buSzPts val="1000"/>
              <a:buFont typeface="Gill Sans"/>
              <a:buNone/>
              <a:defRPr sz="1600" b="1"/>
            </a:lvl7pPr>
            <a:lvl8pPr marL="4876678" lvl="7" indent="-304792" algn="l">
              <a:lnSpc>
                <a:spcPct val="100000"/>
              </a:lnSpc>
              <a:spcBef>
                <a:spcPts val="267"/>
              </a:spcBef>
              <a:spcAft>
                <a:spcPts val="0"/>
              </a:spcAft>
              <a:buSzPts val="1000"/>
              <a:buFont typeface="Gill Sans"/>
              <a:buNone/>
              <a:defRPr sz="1600" b="1"/>
            </a:lvl8pPr>
            <a:lvl9pPr marL="5486263" lvl="8" indent="-304792" algn="l">
              <a:lnSpc>
                <a:spcPct val="100000"/>
              </a:lnSpc>
              <a:spcBef>
                <a:spcPts val="267"/>
              </a:spcBef>
              <a:spcAft>
                <a:spcPts val="0"/>
              </a:spcAft>
              <a:buSzPts val="1000"/>
              <a:buFont typeface="Gill Sans"/>
              <a:buNone/>
              <a:defRPr sz="1600" b="1"/>
            </a:lvl9pPr>
          </a:lstStyle>
          <a:p>
            <a:pPr lvl="0"/>
            <a:r>
              <a:rPr lang="en-US" dirty="0"/>
              <a:t>Click to edit Master text styles</a:t>
            </a:r>
          </a:p>
        </p:txBody>
      </p:sp>
      <p:sp>
        <p:nvSpPr>
          <p:cNvPr id="219" name="Google Shape;219;p31"/>
          <p:cNvSpPr txBox="1">
            <a:spLocks noGrp="1"/>
          </p:cNvSpPr>
          <p:nvPr>
            <p:ph type="body" idx="4"/>
          </p:nvPr>
        </p:nvSpPr>
        <p:spPr>
          <a:xfrm>
            <a:off x="6193369" y="2174875"/>
            <a:ext cx="5389033" cy="3628919"/>
          </a:xfrm>
          <a:prstGeom prst="rect">
            <a:avLst/>
          </a:prstGeom>
          <a:noFill/>
          <a:ln>
            <a:noFill/>
          </a:ln>
        </p:spPr>
        <p:txBody>
          <a:bodyPr spcFirstLastPara="1" wrap="square" lIns="68575" tIns="34275" rIns="68575" bIns="34275" anchor="ctr" anchorCtr="0">
            <a:noAutofit/>
          </a:bodyPr>
          <a:lstStyle>
            <a:lvl1pPr marL="609585" lvl="0" indent="-423323" algn="l">
              <a:lnSpc>
                <a:spcPct val="100000"/>
              </a:lnSpc>
              <a:spcBef>
                <a:spcPts val="533"/>
              </a:spcBef>
              <a:spcAft>
                <a:spcPts val="0"/>
              </a:spcAft>
              <a:buSzPts val="1400"/>
              <a:buChar char="▪"/>
              <a:defRPr sz="2400">
                <a:solidFill>
                  <a:srgbClr val="000C14"/>
                </a:solidFill>
                <a:latin typeface="+mn-lt"/>
              </a:defRPr>
            </a:lvl1pPr>
            <a:lvl2pPr marL="1219170" lvl="1" indent="-397923" algn="l">
              <a:lnSpc>
                <a:spcPct val="100000"/>
              </a:lnSpc>
              <a:spcBef>
                <a:spcPts val="400"/>
              </a:spcBef>
              <a:spcAft>
                <a:spcPts val="0"/>
              </a:spcAft>
              <a:buSzPts val="1100"/>
              <a:buChar char="▪"/>
              <a:defRPr sz="2000"/>
            </a:lvl2pPr>
            <a:lvl3pPr marL="1828754" lvl="2" indent="-423323" algn="l">
              <a:lnSpc>
                <a:spcPct val="100000"/>
              </a:lnSpc>
              <a:spcBef>
                <a:spcPts val="400"/>
              </a:spcBef>
              <a:spcAft>
                <a:spcPts val="0"/>
              </a:spcAft>
              <a:buSzPts val="1400"/>
              <a:buFont typeface="Gill Sans"/>
              <a:buChar char="•"/>
              <a:defRPr sz="1867"/>
            </a:lvl3pPr>
            <a:lvl4pPr marL="2438339" lvl="3" indent="-406390" algn="l">
              <a:lnSpc>
                <a:spcPct val="100000"/>
              </a:lnSpc>
              <a:spcBef>
                <a:spcPts val="267"/>
              </a:spcBef>
              <a:spcAft>
                <a:spcPts val="0"/>
              </a:spcAft>
              <a:buSzPts val="1200"/>
              <a:buFont typeface="Gill Sans"/>
              <a:buChar char="•"/>
              <a:defRPr sz="1600"/>
            </a:lvl4pPr>
            <a:lvl5pPr marL="3047924" lvl="4" indent="-389457" algn="l">
              <a:lnSpc>
                <a:spcPct val="100000"/>
              </a:lnSpc>
              <a:spcBef>
                <a:spcPts val="267"/>
              </a:spcBef>
              <a:spcAft>
                <a:spcPts val="0"/>
              </a:spcAft>
              <a:buSzPts val="1000"/>
              <a:buFont typeface="Gill Sans"/>
              <a:buChar char="•"/>
              <a:defRPr sz="1600"/>
            </a:lvl5pPr>
            <a:lvl6pPr marL="3657509" lvl="5" indent="-389457" algn="l">
              <a:lnSpc>
                <a:spcPct val="100000"/>
              </a:lnSpc>
              <a:spcBef>
                <a:spcPts val="267"/>
              </a:spcBef>
              <a:spcAft>
                <a:spcPts val="0"/>
              </a:spcAft>
              <a:buSzPts val="1000"/>
              <a:buFont typeface="Gill Sans"/>
              <a:buChar char="•"/>
              <a:defRPr sz="1600"/>
            </a:lvl6pPr>
            <a:lvl7pPr marL="4267093" lvl="6" indent="-389457" algn="l">
              <a:lnSpc>
                <a:spcPct val="100000"/>
              </a:lnSpc>
              <a:spcBef>
                <a:spcPts val="267"/>
              </a:spcBef>
              <a:spcAft>
                <a:spcPts val="0"/>
              </a:spcAft>
              <a:buSzPts val="1000"/>
              <a:buFont typeface="Gill Sans"/>
              <a:buChar char="•"/>
              <a:defRPr sz="1600"/>
            </a:lvl7pPr>
            <a:lvl8pPr marL="4876678" lvl="7" indent="-389457" algn="l">
              <a:lnSpc>
                <a:spcPct val="100000"/>
              </a:lnSpc>
              <a:spcBef>
                <a:spcPts val="267"/>
              </a:spcBef>
              <a:spcAft>
                <a:spcPts val="0"/>
              </a:spcAft>
              <a:buSzPts val="1000"/>
              <a:buFont typeface="Gill Sans"/>
              <a:buChar char="•"/>
              <a:defRPr sz="1600"/>
            </a:lvl8pPr>
            <a:lvl9pPr marL="5486263" lvl="8" indent="-389457" algn="l">
              <a:lnSpc>
                <a:spcPct val="100000"/>
              </a:lnSpc>
              <a:spcBef>
                <a:spcPts val="267"/>
              </a:spcBef>
              <a:spcAft>
                <a:spcPts val="0"/>
              </a:spcAft>
              <a:buSzPts val="1000"/>
              <a:buFont typeface="Gill Sans"/>
              <a:buChar char="•"/>
              <a:defRPr sz="1600"/>
            </a:lvl9pPr>
          </a:lstStyle>
          <a:p>
            <a:pPr lvl="0"/>
            <a:r>
              <a:rPr lang="en-US"/>
              <a:t>Click to edit Master text styles</a:t>
            </a:r>
          </a:p>
        </p:txBody>
      </p:sp>
      <p:sp>
        <p:nvSpPr>
          <p:cNvPr id="220" name="Google Shape;220;p31"/>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1" name="Google Shape;221;p31"/>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22" name="Google Shape;222;p31"/>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23" name="Google Shape;223;p31">
            <a:hlinkClick r:id="rId3"/>
          </p:cNvPr>
          <p:cNvPicPr preferRelativeResize="0"/>
          <p:nvPr/>
        </p:nvPicPr>
        <p:blipFill rotWithShape="1">
          <a:blip r:embed="rId4">
            <a:alphaModFix/>
          </a:blip>
          <a:srcRect/>
          <a:stretch/>
        </p:blipFill>
        <p:spPr>
          <a:xfrm>
            <a:off x="10807190" y="5805662"/>
            <a:ext cx="799679" cy="799677"/>
          </a:xfrm>
          <a:prstGeom prst="rect">
            <a:avLst/>
          </a:prstGeom>
          <a:noFill/>
          <a:ln>
            <a:noFill/>
          </a:ln>
        </p:spPr>
      </p:pic>
      <p:sp>
        <p:nvSpPr>
          <p:cNvPr id="17" name="Oval 16">
            <a:extLst>
              <a:ext uri="{FF2B5EF4-FFF2-40B4-BE49-F238E27FC236}">
                <a16:creationId xmlns:a16="http://schemas.microsoft.com/office/drawing/2014/main" id="{E973F634-0916-0FDD-0987-3EF880BCCFC3}"/>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Rectangle 69">
            <a:extLst>
              <a:ext uri="{FF2B5EF4-FFF2-40B4-BE49-F238E27FC236}">
                <a16:creationId xmlns:a16="http://schemas.microsoft.com/office/drawing/2014/main" id="{39A9D2FB-058F-9F76-0572-E092080835E5}"/>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9" name="Picture 18">
            <a:hlinkClick r:id="rId3"/>
            <a:extLst>
              <a:ext uri="{FF2B5EF4-FFF2-40B4-BE49-F238E27FC236}">
                <a16:creationId xmlns:a16="http://schemas.microsoft.com/office/drawing/2014/main" id="{AFFDF590-2FC7-D3BD-F9E4-1929B273C87A}"/>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42051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0"/>
        <p:cNvGrpSpPr/>
        <p:nvPr/>
      </p:nvGrpSpPr>
      <p:grpSpPr>
        <a:xfrm>
          <a:off x="0" y="0"/>
          <a:ext cx="0" cy="0"/>
          <a:chOff x="0" y="0"/>
          <a:chExt cx="0" cy="0"/>
        </a:xfrm>
      </p:grpSpPr>
      <p:sp>
        <p:nvSpPr>
          <p:cNvPr id="231" name="Google Shape;231;p33"/>
          <p:cNvSpPr txBox="1">
            <a:spLocks noGrp="1"/>
          </p:cNvSpPr>
          <p:nvPr>
            <p:ph type="ftr" idx="11"/>
          </p:nvPr>
        </p:nvSpPr>
        <p:spPr>
          <a:xfrm>
            <a:off x="4162751" y="6052088"/>
            <a:ext cx="3860800" cy="457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pPr>
              <a:defRPr/>
            </a:pPr>
            <a:endParaRPr lang="en-US"/>
          </a:p>
        </p:txBody>
      </p:sp>
      <p:sp>
        <p:nvSpPr>
          <p:cNvPr id="232" name="Google Shape;232;p33"/>
          <p:cNvSpPr/>
          <p:nvPr/>
        </p:nvSpPr>
        <p:spPr>
          <a:xfrm>
            <a:off x="755063" y="6167437"/>
            <a:ext cx="385763" cy="385763"/>
          </a:xfrm>
          <a:prstGeom prst="ellipse">
            <a:avLst/>
          </a:prstGeom>
          <a:solidFill>
            <a:srgbClr val="0072BC"/>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rgbClr val="000000"/>
              </a:solidFill>
              <a:latin typeface="Arial"/>
              <a:ea typeface="Arial"/>
              <a:cs typeface="Arial"/>
              <a:sym typeface="Arial"/>
            </a:endParaRPr>
          </a:p>
        </p:txBody>
      </p:sp>
      <p:sp>
        <p:nvSpPr>
          <p:cNvPr id="233" name="Google Shape;233;p33"/>
          <p:cNvSpPr txBox="1"/>
          <p:nvPr/>
        </p:nvSpPr>
        <p:spPr>
          <a:xfrm>
            <a:off x="697004" y="6181725"/>
            <a:ext cx="501881" cy="327563"/>
          </a:xfrm>
          <a:prstGeom prst="rect">
            <a:avLst/>
          </a:prstGeom>
          <a:no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1067" b="0" i="0" u="none" strike="noStrike" cap="none">
                <a:solidFill>
                  <a:srgbClr val="FFFFFF"/>
                </a:solidFill>
                <a:latin typeface="Arial"/>
                <a:ea typeface="Arial"/>
                <a:cs typeface="Arial"/>
                <a:sym typeface="Arial"/>
              </a:rPr>
              <a:pPr marL="0" marR="0" lvl="0" indent="0" algn="ctr" rtl="0">
                <a:lnSpc>
                  <a:spcPct val="100000"/>
                </a:lnSpc>
                <a:spcBef>
                  <a:spcPts val="0"/>
                </a:spcBef>
                <a:spcAft>
                  <a:spcPts val="0"/>
                </a:spcAft>
                <a:buClr>
                  <a:srgbClr val="000000"/>
                </a:buClr>
                <a:buSzPts val="800"/>
                <a:buFont typeface="Arial"/>
                <a:buNone/>
              </a:pPr>
              <a:t>‹#›</a:t>
            </a:fld>
            <a:endParaRPr sz="1067" b="0" i="0" u="none" strike="noStrike" cap="none">
              <a:solidFill>
                <a:srgbClr val="FFFFFF"/>
              </a:solidFill>
              <a:latin typeface="Arial"/>
              <a:ea typeface="Arial"/>
              <a:cs typeface="Arial"/>
              <a:sym typeface="Arial"/>
            </a:endParaRPr>
          </a:p>
        </p:txBody>
      </p:sp>
      <p:pic>
        <p:nvPicPr>
          <p:cNvPr id="234" name="Google Shape;234;p33">
            <a:hlinkClick r:id="rId2"/>
          </p:cNvPr>
          <p:cNvPicPr preferRelativeResize="0"/>
          <p:nvPr/>
        </p:nvPicPr>
        <p:blipFill rotWithShape="1">
          <a:blip r:embed="rId3">
            <a:alphaModFix/>
          </a:blip>
          <a:srcRect/>
          <a:stretch/>
        </p:blipFill>
        <p:spPr>
          <a:xfrm>
            <a:off x="10807190" y="5805662"/>
            <a:ext cx="799679" cy="799677"/>
          </a:xfrm>
          <a:prstGeom prst="rect">
            <a:avLst/>
          </a:prstGeom>
          <a:noFill/>
          <a:ln>
            <a:noFill/>
          </a:ln>
        </p:spPr>
      </p:pic>
      <p:sp>
        <p:nvSpPr>
          <p:cNvPr id="6" name="Oval 5">
            <a:extLst>
              <a:ext uri="{FF2B5EF4-FFF2-40B4-BE49-F238E27FC236}">
                <a16:creationId xmlns:a16="http://schemas.microsoft.com/office/drawing/2014/main" id="{85E56829-68B6-5561-1CF4-72FDE5DCD06C}"/>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Rectangle 69">
            <a:extLst>
              <a:ext uri="{FF2B5EF4-FFF2-40B4-BE49-F238E27FC236}">
                <a16:creationId xmlns:a16="http://schemas.microsoft.com/office/drawing/2014/main" id="{115FB227-5EB8-68C0-50EB-951A6133B62E}"/>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8" name="Picture 7">
            <a:hlinkClick r:id="rId2"/>
            <a:extLst>
              <a:ext uri="{FF2B5EF4-FFF2-40B4-BE49-F238E27FC236}">
                <a16:creationId xmlns:a16="http://schemas.microsoft.com/office/drawing/2014/main" id="{3864ECB6-E2DE-C600-DAE0-A71D515E3B72}"/>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1106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etails - Style 1">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73BEC12-1DF9-EC15-6DDA-7AB7D8680996}"/>
              </a:ext>
            </a:extLst>
          </p:cNvPr>
          <p:cNvGrpSpPr/>
          <p:nvPr userDrawn="1"/>
        </p:nvGrpSpPr>
        <p:grpSpPr>
          <a:xfrm>
            <a:off x="9525" y="-35509"/>
            <a:ext cx="12191999" cy="1419503"/>
            <a:chOff x="9525" y="2"/>
            <a:chExt cx="12191999" cy="1419503"/>
          </a:xfrm>
        </p:grpSpPr>
        <p:pic>
          <p:nvPicPr>
            <p:cNvPr id="6" name="Picture 5">
              <a:extLst>
                <a:ext uri="{FF2B5EF4-FFF2-40B4-BE49-F238E27FC236}">
                  <a16:creationId xmlns:a16="http://schemas.microsoft.com/office/drawing/2014/main" id="{1C52C0DE-0625-7A75-7CCC-FE04E8E6B1E0}"/>
                </a:ext>
              </a:extLst>
            </p:cNvPr>
            <p:cNvPicPr>
              <a:picLocks noChangeAspect="1"/>
            </p:cNvPicPr>
            <p:nvPr userDrawn="1"/>
          </p:nvPicPr>
          <p:blipFill rotWithShape="1">
            <a:blip r:embed="rId2"/>
            <a:srcRect l="162" r="162" b="31313"/>
            <a:stretch/>
          </p:blipFill>
          <p:spPr>
            <a:xfrm>
              <a:off x="9525" y="2"/>
              <a:ext cx="12191999" cy="1233972"/>
            </a:xfrm>
            <a:prstGeom prst="rect">
              <a:avLst/>
            </a:prstGeom>
          </p:spPr>
        </p:pic>
        <p:sp>
          <p:nvSpPr>
            <p:cNvPr id="11" name="Rectangle 10">
              <a:extLst>
                <a:ext uri="{FF2B5EF4-FFF2-40B4-BE49-F238E27FC236}">
                  <a16:creationId xmlns:a16="http://schemas.microsoft.com/office/drawing/2014/main" id="{E891E278-75F9-9A3E-705E-43C3EEB53EBE}"/>
                </a:ext>
              </a:extLst>
            </p:cNvPr>
            <p:cNvSpPr/>
            <p:nvPr userDrawn="1"/>
          </p:nvSpPr>
          <p:spPr bwMode="auto">
            <a:xfrm>
              <a:off x="9525" y="1338782"/>
              <a:ext cx="12191999" cy="80723"/>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sp>
        <p:nvSpPr>
          <p:cNvPr id="2" name="Title 1">
            <a:extLst>
              <a:ext uri="{FF2B5EF4-FFF2-40B4-BE49-F238E27FC236}">
                <a16:creationId xmlns:a16="http://schemas.microsoft.com/office/drawing/2014/main" id="{E4074D5E-2D17-6BD5-3150-9EC31F48683B}"/>
              </a:ext>
            </a:extLst>
          </p:cNvPr>
          <p:cNvSpPr>
            <a:spLocks noGrp="1"/>
          </p:cNvSpPr>
          <p:nvPr>
            <p:ph type="title"/>
          </p:nvPr>
        </p:nvSpPr>
        <p:spPr>
          <a:xfrm>
            <a:off x="658902" y="143571"/>
            <a:ext cx="10869083" cy="1054892"/>
          </a:xfrm>
        </p:spPr>
        <p:txBody>
          <a:bodyPr anchor="ctr"/>
          <a:lstStyle>
            <a:lvl1pPr algn="ctr">
              <a:defRPr b="1">
                <a:solidFill>
                  <a:srgbClr val="003366"/>
                </a:solidFill>
                <a:latin typeface="+mj-lt"/>
              </a:defRPr>
            </a:lvl1pPr>
          </a:lstStyle>
          <a:p>
            <a:r>
              <a:rPr lang="en-US" dirty="0"/>
              <a:t>Click to edit Master title style</a:t>
            </a:r>
          </a:p>
        </p:txBody>
      </p:sp>
      <p:sp>
        <p:nvSpPr>
          <p:cNvPr id="8" name="Oval 7">
            <a:extLst>
              <a:ext uri="{FF2B5EF4-FFF2-40B4-BE49-F238E27FC236}">
                <a16:creationId xmlns:a16="http://schemas.microsoft.com/office/drawing/2014/main" id="{02079AD9-3CB1-64A9-3605-AAEC8EBCDC19}"/>
              </a:ext>
            </a:extLst>
          </p:cNvPr>
          <p:cNvSpPr/>
          <p:nvPr userDrawn="1"/>
        </p:nvSpPr>
        <p:spPr bwMode="auto">
          <a:xfrm>
            <a:off x="755062"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69">
            <a:extLst>
              <a:ext uri="{FF2B5EF4-FFF2-40B4-BE49-F238E27FC236}">
                <a16:creationId xmlns:a16="http://schemas.microsoft.com/office/drawing/2014/main" id="{966C293B-3441-87D3-D898-93C30436AFF9}"/>
              </a:ext>
            </a:extLst>
          </p:cNvPr>
          <p:cNvSpPr txBox="1">
            <a:spLocks noChangeArrowheads="1"/>
          </p:cNvSpPr>
          <p:nvPr userDrawn="1"/>
        </p:nvSpPr>
        <p:spPr bwMode="auto">
          <a:xfrm>
            <a:off x="697002"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sp>
        <p:nvSpPr>
          <p:cNvPr id="10" name="Content Placeholder 2">
            <a:extLst>
              <a:ext uri="{FF2B5EF4-FFF2-40B4-BE49-F238E27FC236}">
                <a16:creationId xmlns:a16="http://schemas.microsoft.com/office/drawing/2014/main" id="{29F32D06-0C74-7D77-9195-04DDF165E886}"/>
              </a:ext>
            </a:extLst>
          </p:cNvPr>
          <p:cNvSpPr>
            <a:spLocks noGrp="1"/>
          </p:cNvSpPr>
          <p:nvPr>
            <p:ph sz="half" idx="1"/>
          </p:nvPr>
        </p:nvSpPr>
        <p:spPr>
          <a:xfrm>
            <a:off x="708884" y="1605036"/>
            <a:ext cx="10819101" cy="4238795"/>
          </a:xfrm>
        </p:spPr>
        <p:txBody>
          <a:bodyPr/>
          <a:lstStyle>
            <a:lvl1pPr>
              <a:buClr>
                <a:srgbClr val="0072BC"/>
              </a:buClr>
              <a:defRPr sz="2800">
                <a:latin typeface="+mn-lt"/>
              </a:defRPr>
            </a:lvl1pPr>
            <a:lvl2pPr>
              <a:buClr>
                <a:srgbClr val="0B8C45"/>
              </a:buClr>
              <a:defRPr sz="2400">
                <a:latin typeface="+mn-lt"/>
              </a:defRPr>
            </a:lvl2pPr>
            <a:lvl3pPr>
              <a:buClr>
                <a:srgbClr val="0072BC"/>
              </a:buClr>
              <a:defRPr sz="2000">
                <a:latin typeface="+mn-lt"/>
              </a:defRPr>
            </a:lvl3pPr>
            <a:lvl4pPr>
              <a:buClr>
                <a:srgbClr val="0B8C45"/>
              </a:buClr>
              <a:defRPr sz="1800">
                <a:latin typeface="+mn-lt"/>
              </a:defRPr>
            </a:lvl4pPr>
            <a:lvl5pPr>
              <a:buClr>
                <a:srgbClr val="0072BC"/>
              </a:buClr>
              <a:defRPr sz="18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hlinkClick r:id="rId3"/>
            <a:extLst>
              <a:ext uri="{FF2B5EF4-FFF2-40B4-BE49-F238E27FC236}">
                <a16:creationId xmlns:a16="http://schemas.microsoft.com/office/drawing/2014/main" id="{8741FE4D-AF36-0073-7AFA-3676C43CD419}"/>
              </a:ext>
            </a:extLst>
          </p:cNvPr>
          <p:cNvPicPr>
            <a:picLocks noChangeAspect="1"/>
          </p:cNvPicPr>
          <p:nvPr userDrawn="1"/>
        </p:nvPicPr>
        <p:blipFill>
          <a:blip r:embed="rId4"/>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46073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7F351B-85F5-4263-A15F-52D63CDB0585}"/>
              </a:ext>
            </a:extLst>
          </p:cNvPr>
          <p:cNvPicPr>
            <a:picLocks noChangeAspect="1"/>
          </p:cNvPicPr>
          <p:nvPr userDrawn="1"/>
        </p:nvPicPr>
        <p:blipFill>
          <a:blip r:embed="rId2"/>
          <a:srcRect t="12" b="12"/>
          <a:stretch/>
        </p:blipFill>
        <p:spPr>
          <a:xfrm>
            <a:off x="0" y="-1"/>
            <a:ext cx="3925247" cy="6858000"/>
          </a:xfrm>
          <a:prstGeom prst="rect">
            <a:avLst/>
          </a:prstGeom>
        </p:spPr>
      </p:pic>
      <p:pic>
        <p:nvPicPr>
          <p:cNvPr id="6" name="Picture 5">
            <a:extLst>
              <a:ext uri="{FF2B5EF4-FFF2-40B4-BE49-F238E27FC236}">
                <a16:creationId xmlns:a16="http://schemas.microsoft.com/office/drawing/2014/main" id="{2C85B8A8-DD60-6E64-8617-3800BB8AA532}"/>
              </a:ext>
            </a:extLst>
          </p:cNvPr>
          <p:cNvPicPr>
            <a:picLocks noChangeAspect="1"/>
          </p:cNvPicPr>
          <p:nvPr userDrawn="1"/>
        </p:nvPicPr>
        <p:blipFill rotWithShape="1">
          <a:blip r:embed="rId3"/>
          <a:srcRect l="3671" r="48330"/>
          <a:stretch/>
        </p:blipFill>
        <p:spPr>
          <a:xfrm>
            <a:off x="9906000" y="1047750"/>
            <a:ext cx="2286000" cy="4762500"/>
          </a:xfrm>
          <a:prstGeom prst="rect">
            <a:avLst/>
          </a:prstGeom>
        </p:spPr>
      </p:pic>
      <p:sp>
        <p:nvSpPr>
          <p:cNvPr id="3" name="Content Placeholder 2"/>
          <p:cNvSpPr>
            <a:spLocks noGrp="1"/>
          </p:cNvSpPr>
          <p:nvPr>
            <p:ph idx="1"/>
          </p:nvPr>
        </p:nvSpPr>
        <p:spPr>
          <a:xfrm>
            <a:off x="4419600" y="673770"/>
            <a:ext cx="7078276" cy="4965030"/>
          </a:xfrm>
        </p:spPr>
        <p:txBody>
          <a:bodyPr/>
          <a:lstStyle>
            <a:lvl1pPr>
              <a:buClr>
                <a:srgbClr val="0072BC"/>
              </a:buClr>
              <a:defRPr>
                <a:latin typeface="+mn-lt"/>
              </a:defRPr>
            </a:lvl1pPr>
            <a:lvl2pPr>
              <a:buClr>
                <a:srgbClr val="0B8C45"/>
              </a:buClr>
              <a:defRPr>
                <a:latin typeface="+mn-lt"/>
              </a:defRPr>
            </a:lvl2pPr>
            <a:lvl3pPr>
              <a:buClr>
                <a:srgbClr val="0072BC"/>
              </a:buCl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C463072E-3404-4A69-87F9-5E53C2774270}"/>
              </a:ext>
            </a:extLst>
          </p:cNvPr>
          <p:cNvSpPr/>
          <p:nvPr userDrawn="1"/>
        </p:nvSpPr>
        <p:spPr bwMode="auto">
          <a:xfrm rot="16200000">
            <a:off x="659732" y="3374506"/>
            <a:ext cx="6858000" cy="108988"/>
          </a:xfrm>
          <a:prstGeom prst="rect">
            <a:avLst/>
          </a:prstGeom>
          <a:solidFill>
            <a:srgbClr val="0072BC"/>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itle 1"/>
          <p:cNvSpPr>
            <a:spLocks noGrp="1"/>
          </p:cNvSpPr>
          <p:nvPr userDrawn="1">
            <p:ph type="title"/>
          </p:nvPr>
        </p:nvSpPr>
        <p:spPr>
          <a:xfrm>
            <a:off x="220469" y="1526851"/>
            <a:ext cx="3503578" cy="2133599"/>
          </a:xfrm>
        </p:spPr>
        <p:txBody>
          <a:bodyPr/>
          <a:lstStyle>
            <a:lvl1pPr>
              <a:defRPr sz="3200" b="1">
                <a:solidFill>
                  <a:srgbClr val="003366"/>
                </a:solidFill>
                <a:latin typeface="+mj-lt"/>
                <a:ea typeface="Roboto" panose="02000000000000000000" pitchFamily="2"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91A0B52A-87AF-49AC-A069-5E2E17ADC032}"/>
              </a:ext>
            </a:extLst>
          </p:cNvPr>
          <p:cNvCxnSpPr/>
          <p:nvPr userDrawn="1"/>
        </p:nvCxnSpPr>
        <p:spPr bwMode="auto">
          <a:xfrm>
            <a:off x="228600" y="3810000"/>
            <a:ext cx="3540048" cy="0"/>
          </a:xfrm>
          <a:prstGeom prst="line">
            <a:avLst/>
          </a:prstGeom>
          <a:solidFill>
            <a:schemeClr val="accent1"/>
          </a:solidFill>
          <a:ln w="19050" cap="flat" cmpd="sng" algn="ctr">
            <a:solidFill>
              <a:srgbClr val="0B8C45"/>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Oval 13">
            <a:extLst>
              <a:ext uri="{FF2B5EF4-FFF2-40B4-BE49-F238E27FC236}">
                <a16:creationId xmlns:a16="http://schemas.microsoft.com/office/drawing/2014/main" id="{C6842845-48E2-C52D-C692-52BDAA843DEA}"/>
              </a:ext>
            </a:extLst>
          </p:cNvPr>
          <p:cNvSpPr/>
          <p:nvPr userDrawn="1"/>
        </p:nvSpPr>
        <p:spPr bwMode="auto">
          <a:xfrm>
            <a:off x="318178" y="6167438"/>
            <a:ext cx="385762" cy="385762"/>
          </a:xfrm>
          <a:prstGeom prst="ellipse">
            <a:avLst/>
          </a:prstGeom>
          <a:solidFill>
            <a:srgbClr val="0072BC"/>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6" name="Rectangle 69">
            <a:extLst>
              <a:ext uri="{FF2B5EF4-FFF2-40B4-BE49-F238E27FC236}">
                <a16:creationId xmlns:a16="http://schemas.microsoft.com/office/drawing/2014/main" id="{597D026F-CA14-673C-42D7-5B13364C646E}"/>
              </a:ext>
            </a:extLst>
          </p:cNvPr>
          <p:cNvSpPr txBox="1">
            <a:spLocks noChangeArrowheads="1"/>
          </p:cNvSpPr>
          <p:nvPr userDrawn="1"/>
        </p:nvSpPr>
        <p:spPr bwMode="auto">
          <a:xfrm>
            <a:off x="260118" y="6181726"/>
            <a:ext cx="501882" cy="3275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ctr" anchorCtr="0" compatLnSpc="1">
            <a:prstTxWarp prst="textNoShape">
              <a:avLst/>
            </a:prstTxWarp>
          </a:bodyPr>
          <a:lstStyle>
            <a:defPPr>
              <a:defRPr lang="en-US"/>
            </a:defPPr>
            <a:lvl1pPr algn="ctr" rtl="0" eaLnBrk="1" fontAlgn="base" hangingPunct="1">
              <a:spcBef>
                <a:spcPct val="0"/>
              </a:spcBef>
              <a:spcAft>
                <a:spcPct val="0"/>
              </a:spcAft>
              <a:defRPr sz="2000" b="0" kern="1200">
                <a:solidFill>
                  <a:srgbClr val="FFFFFF"/>
                </a:solidFill>
                <a:latin typeface="Arial" panose="020B0604020202020204" pitchFamily="34" charset="0"/>
                <a:ea typeface="MS PGothic" panose="020B0600070205080204" pitchFamily="34" charset="-128"/>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fld id="{3B405BB5-1723-47E6-8FDA-E36D86FBCAE4}" type="slidenum">
              <a:rPr lang="en-US" altLang="en-US" sz="1100" smtClean="0"/>
              <a:pPr/>
              <a:t>‹#›</a:t>
            </a:fld>
            <a:endParaRPr lang="en-US" altLang="en-US" sz="1100" dirty="0"/>
          </a:p>
        </p:txBody>
      </p:sp>
      <p:pic>
        <p:nvPicPr>
          <p:cNvPr id="15" name="Picture 14">
            <a:hlinkClick r:id="rId4"/>
            <a:extLst>
              <a:ext uri="{FF2B5EF4-FFF2-40B4-BE49-F238E27FC236}">
                <a16:creationId xmlns:a16="http://schemas.microsoft.com/office/drawing/2014/main" id="{0EF616A4-F9D4-9580-1DD9-1D363D60A7AB}"/>
              </a:ext>
            </a:extLst>
          </p:cNvPr>
          <p:cNvPicPr>
            <a:picLocks noChangeAspect="1"/>
          </p:cNvPicPr>
          <p:nvPr userDrawn="1"/>
        </p:nvPicPr>
        <p:blipFill>
          <a:blip r:embed="rId5"/>
          <a:srcRect/>
          <a:stretch/>
        </p:blipFill>
        <p:spPr bwMode="auto">
          <a:xfrm>
            <a:off x="10807189" y="5805661"/>
            <a:ext cx="799678" cy="799678"/>
          </a:xfrm>
          <a:prstGeom prst="rect">
            <a:avLst/>
          </a:prstGeom>
          <a:noFill/>
          <a:ln>
            <a:noFill/>
          </a:ln>
        </p:spPr>
      </p:pic>
    </p:spTree>
    <p:extLst>
      <p:ext uri="{BB962C8B-B14F-4D97-AF65-F5344CB8AC3E}">
        <p14:creationId xmlns:p14="http://schemas.microsoft.com/office/powerpoint/2010/main" val="228260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565151" y="495302"/>
            <a:ext cx="10869083" cy="1090613"/>
          </a:xfrm>
          <a:prstGeom prst="rect">
            <a:avLst/>
          </a:prstGeom>
          <a:noFill/>
          <a:ln>
            <a:noFill/>
          </a:ln>
        </p:spPr>
        <p:txBody>
          <a:bodyPr spcFirstLastPara="1" wrap="square" lIns="68575" tIns="34275" rIns="68575" bIns="34275" anchor="b" anchorCtr="0">
            <a:noAutofit/>
          </a:bodyPr>
          <a:lstStyle>
            <a:lvl1pPr marR="0" lvl="0"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100"/>
              <a:buFont typeface="Arial"/>
              <a:buNone/>
              <a:defRPr sz="3300" b="0" i="0" u="none" strike="noStrike" cap="none">
                <a:solidFill>
                  <a:schemeClr val="dk2"/>
                </a:solidFill>
                <a:latin typeface="Helvetica Neue"/>
                <a:ea typeface="Helvetica Neue"/>
                <a:cs typeface="Helvetica Neue"/>
                <a:sym typeface="Helvetica Neue"/>
              </a:defRPr>
            </a:lvl9pPr>
          </a:lstStyle>
          <a:p>
            <a:endParaRPr dirty="0"/>
          </a:p>
        </p:txBody>
      </p:sp>
      <p:sp>
        <p:nvSpPr>
          <p:cNvPr id="148" name="Google Shape;148;p24"/>
          <p:cNvSpPr txBox="1">
            <a:spLocks noGrp="1"/>
          </p:cNvSpPr>
          <p:nvPr>
            <p:ph type="body" idx="1"/>
          </p:nvPr>
        </p:nvSpPr>
        <p:spPr>
          <a:xfrm>
            <a:off x="592669" y="1714500"/>
            <a:ext cx="10814049" cy="4191000"/>
          </a:xfrm>
          <a:prstGeom prst="rect">
            <a:avLst/>
          </a:prstGeom>
          <a:noFill/>
          <a:ln>
            <a:noFill/>
          </a:ln>
        </p:spPr>
        <p:txBody>
          <a:bodyPr spcFirstLastPara="1" wrap="square" lIns="68575" tIns="34275" rIns="68575" bIns="34275" anchor="ctr" anchorCtr="0">
            <a:noAutofit/>
          </a:bodyPr>
          <a:lstStyle>
            <a:lvl1pPr marL="457200" marR="0" lvl="0" indent="-342900" algn="l" rtl="0">
              <a:lnSpc>
                <a:spcPct val="100000"/>
              </a:lnSpc>
              <a:spcBef>
                <a:spcPts val="500"/>
              </a:spcBef>
              <a:spcAft>
                <a:spcPts val="0"/>
              </a:spcAft>
              <a:buClr>
                <a:schemeClr val="folHlink"/>
              </a:buClr>
              <a:buSzPts val="1800"/>
              <a:buFont typeface="Noto Sans Symbols"/>
              <a:buChar char="▪"/>
              <a:defRPr sz="2400" b="0" i="0" u="none" strike="noStrike" cap="none">
                <a:solidFill>
                  <a:schemeClr val="dk1"/>
                </a:solidFill>
                <a:latin typeface="Gill Sans"/>
                <a:ea typeface="Gill Sans"/>
                <a:cs typeface="Gill Sans"/>
                <a:sym typeface="Gill Sans"/>
              </a:defRPr>
            </a:lvl1pPr>
            <a:lvl2pPr marL="914400" marR="0" lvl="1" indent="-323850" algn="l" rtl="0">
              <a:lnSpc>
                <a:spcPct val="100000"/>
              </a:lnSpc>
              <a:spcBef>
                <a:spcPts val="400"/>
              </a:spcBef>
              <a:spcAft>
                <a:spcPts val="0"/>
              </a:spcAft>
              <a:buClr>
                <a:schemeClr val="folHlink"/>
              </a:buClr>
              <a:buSzPts val="1500"/>
              <a:buFont typeface="Noto Sans Symbols"/>
              <a:buChar char="▪"/>
              <a:defRPr sz="21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400"/>
              </a:spcBef>
              <a:spcAft>
                <a:spcPts val="0"/>
              </a:spcAft>
              <a:buClr>
                <a:schemeClr val="dk2"/>
              </a:buClr>
              <a:buSzPts val="1800"/>
              <a:buFont typeface="Gill Sans"/>
              <a:buChar char="•"/>
              <a:defRPr sz="1800" b="0" i="0" u="none" strike="noStrike" cap="none">
                <a:solidFill>
                  <a:schemeClr val="dk1"/>
                </a:solidFill>
                <a:latin typeface="Gill Sans"/>
                <a:ea typeface="Gill Sans"/>
                <a:cs typeface="Gill Sans"/>
                <a:sym typeface="Gill Sans"/>
              </a:defRPr>
            </a:lvl3pPr>
            <a:lvl4pPr marL="1828800" marR="0" lvl="3" indent="-323850" algn="l" rtl="0">
              <a:lnSpc>
                <a:spcPct val="100000"/>
              </a:lnSpc>
              <a:spcBef>
                <a:spcPts val="300"/>
              </a:spcBef>
              <a:spcAft>
                <a:spcPts val="0"/>
              </a:spcAft>
              <a:buClr>
                <a:schemeClr val="hlink"/>
              </a:buClr>
              <a:buSzPts val="1500"/>
              <a:buFont typeface="Gill Sans"/>
              <a:buChar char="•"/>
              <a:defRPr sz="1500" b="0" i="0" u="none" strike="noStrike" cap="none">
                <a:solidFill>
                  <a:schemeClr val="dk1"/>
                </a:solidFill>
                <a:latin typeface="Gill Sans"/>
                <a:ea typeface="Gill Sans"/>
                <a:cs typeface="Gill Sans"/>
                <a:sym typeface="Gill Sans"/>
              </a:defRPr>
            </a:lvl4pPr>
            <a:lvl5pPr marL="2286000" marR="0" lvl="4"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5pPr>
            <a:lvl6pPr marL="2743200" marR="0" lvl="5"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6pPr>
            <a:lvl7pPr marL="3200400" marR="0" lvl="6"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7pPr>
            <a:lvl8pPr marL="3657600" marR="0" lvl="7"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8pPr>
            <a:lvl9pPr marL="4114800" marR="0" lvl="8" indent="-311150" algn="l" rtl="0">
              <a:lnSpc>
                <a:spcPct val="100000"/>
              </a:lnSpc>
              <a:spcBef>
                <a:spcPts val="300"/>
              </a:spcBef>
              <a:spcAft>
                <a:spcPts val="0"/>
              </a:spcAft>
              <a:buClr>
                <a:schemeClr val="dk1"/>
              </a:buClr>
              <a:buSzPts val="1300"/>
              <a:buFont typeface="Gill Sans"/>
              <a:buChar char="•"/>
              <a:defRPr sz="1500" b="0" i="0" u="none" strike="noStrike" cap="none">
                <a:solidFill>
                  <a:schemeClr val="dk1"/>
                </a:solidFill>
                <a:latin typeface="Gill Sans"/>
                <a:ea typeface="Gill Sans"/>
                <a:cs typeface="Gill Sans"/>
                <a:sym typeface="Gill Sans"/>
              </a:defRPr>
            </a:lvl9pPr>
          </a:lstStyle>
          <a:p>
            <a:endParaRPr dirty="0"/>
          </a:p>
        </p:txBody>
      </p:sp>
      <p:sp>
        <p:nvSpPr>
          <p:cNvPr id="149" name="Google Shape;149;p24"/>
          <p:cNvSpPr txBox="1">
            <a:spLocks noGrp="1"/>
          </p:cNvSpPr>
          <p:nvPr>
            <p:ph type="dt" idx="10"/>
          </p:nvPr>
        </p:nvSpPr>
        <p:spPr>
          <a:xfrm>
            <a:off x="592668" y="6248400"/>
            <a:ext cx="2540000" cy="457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9pPr>
          </a:lstStyle>
          <a:p>
            <a:pPr>
              <a:defRPr/>
            </a:pPr>
            <a:endParaRPr lang="en-US"/>
          </a:p>
        </p:txBody>
      </p:sp>
      <p:sp>
        <p:nvSpPr>
          <p:cNvPr id="150" name="Google Shape;150;p24"/>
          <p:cNvSpPr txBox="1">
            <a:spLocks noGrp="1"/>
          </p:cNvSpPr>
          <p:nvPr>
            <p:ph type="ftr" idx="11"/>
          </p:nvPr>
        </p:nvSpPr>
        <p:spPr>
          <a:xfrm>
            <a:off x="4191000" y="6248400"/>
            <a:ext cx="3860800" cy="4572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2400" b="0" i="0" u="none" strike="noStrike" cap="none">
                <a:solidFill>
                  <a:schemeClr val="dk1"/>
                </a:solidFill>
                <a:latin typeface="Arial"/>
                <a:ea typeface="Arial"/>
                <a:cs typeface="Arial"/>
                <a:sym typeface="Arial"/>
              </a:defRPr>
            </a:lvl9pPr>
          </a:lstStyle>
          <a:p>
            <a:pPr>
              <a:defRPr/>
            </a:pPr>
            <a:r>
              <a:rPr lang="en-US">
                <a:solidFill>
                  <a:schemeClr val="bg1">
                    <a:lumMod val="25000"/>
                  </a:schemeClr>
                </a:solidFill>
              </a:rPr>
              <a:t>Developed by the eLearning Unit @Kab</a:t>
            </a:r>
            <a:endParaRPr lang="en-US" dirty="0">
              <a:solidFill>
                <a:schemeClr val="bg1">
                  <a:lumMod val="25000"/>
                </a:schemeClr>
              </a:solidFill>
            </a:endParaRPr>
          </a:p>
        </p:txBody>
      </p:sp>
      <p:sp>
        <p:nvSpPr>
          <p:cNvPr id="151" name="Google Shape;151;p24"/>
          <p:cNvSpPr txBox="1">
            <a:spLocks noGrp="1"/>
          </p:cNvSpPr>
          <p:nvPr>
            <p:ph type="sldNum" idx="12"/>
          </p:nvPr>
        </p:nvSpPr>
        <p:spPr>
          <a:xfrm>
            <a:off x="8894233" y="6248400"/>
            <a:ext cx="2540000" cy="457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100"/>
              <a:buFont typeface="Arial"/>
              <a:buNone/>
              <a:defRPr sz="1467" b="0" i="0" u="none" strike="noStrike" cap="none">
                <a:solidFill>
                  <a:schemeClr val="dk1"/>
                </a:solidFill>
                <a:latin typeface="Gill Sans"/>
                <a:ea typeface="Gill Sans"/>
                <a:cs typeface="Gill Sans"/>
                <a:sym typeface="Gill Sans"/>
              </a:defRPr>
            </a:lvl9pPr>
          </a:lstStyle>
          <a:p>
            <a:fld id="{69604B0B-AC1F-4909-B6F7-BD01F05B16F9}" type="slidenum">
              <a:rPr lang="en-US" altLang="en-US" smtClean="0"/>
              <a:pPr/>
              <a:t>‹#›</a:t>
            </a:fld>
            <a:endParaRPr lang="en-US" altLang="en-US"/>
          </a:p>
        </p:txBody>
      </p:sp>
    </p:spTree>
    <p:extLst>
      <p:ext uri="{BB962C8B-B14F-4D97-AF65-F5344CB8AC3E}">
        <p14:creationId xmlns:p14="http://schemas.microsoft.com/office/powerpoint/2010/main" val="2851839667"/>
      </p:ext>
    </p:extLst>
  </p:cSld>
  <p:clrMap bg1="lt1" tx1="dk1" bg2="lt2" tx2="dk2" accent1="accent1" accent2="accent2" accent3="accent3" accent4="accent4" accent5="accent5" accent6="accent6" hlink="hlink" folHlink="folHlink"/>
  <p:sldLayoutIdLst>
    <p:sldLayoutId id="2147483700" r:id="rId1"/>
    <p:sldLayoutId id="2147483712" r:id="rId2"/>
    <p:sldLayoutId id="2147483705" r:id="rId3"/>
    <p:sldLayoutId id="2147483714" r:id="rId4"/>
    <p:sldLayoutId id="2147483713" r:id="rId5"/>
    <p:sldLayoutId id="2147483706" r:id="rId6"/>
    <p:sldLayoutId id="2147483708" r:id="rId7"/>
    <p:sldLayoutId id="2147483710" r:id="rId8"/>
    <p:sldLayoutId id="2147483711" r:id="rId9"/>
    <p:sldLayoutId id="214748371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1" i="0" u="none" strike="noStrike" cap="none">
          <a:solidFill>
            <a:srgbClr val="003366"/>
          </a:solidFill>
          <a:latin typeface="Feast of Flesh BB" panose="02000506000000020004" pitchFamily="2" charset="0"/>
          <a:ea typeface="Feast of Flesh BB" panose="02000506000000020004" pitchFamily="2"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C14"/>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1D33C039-ABA5-4351-9869-CB843639B148}"/>
              </a:ext>
            </a:extLst>
          </p:cNvPr>
          <p:cNvSpPr>
            <a:spLocks noGrp="1" noChangeArrowheads="1"/>
          </p:cNvSpPr>
          <p:nvPr>
            <p:ph type="ctrTitle"/>
          </p:nvPr>
        </p:nvSpPr>
        <p:spPr>
          <a:xfrm>
            <a:off x="876300" y="2895600"/>
            <a:ext cx="10439400" cy="1371600"/>
          </a:xfrm>
          <a:extLst>
            <a:ext uri="{909E8E84-426E-40dd-AFC4-6F175D3DCCD1}"/>
            <a:ext uri="{91240B29-F687-4f45-9708-019B960494DF}"/>
            <a:ext uri="{AF507438-7753-43e0-B8FC-AC1667EBCBE1}"/>
            <a:ext uri="{FAA26D3D-D897-4be2-8F04-BA451C77F1D7}"/>
          </a:extLst>
        </p:spPr>
        <p:txBody>
          <a:bodyPr/>
          <a:lstStyle/>
          <a:p>
            <a:pPr>
              <a:defRPr/>
            </a:pPr>
            <a:r>
              <a:rPr lang="en-US" sz="3600" dirty="0">
                <a:ea typeface="+mj-ea"/>
              </a:rPr>
              <a:t>Domestic Relations in Uganda: Examining Marriage, Cohabitation, and Potential Pitfalls in the Proposed Marriage Bill, 2024"</a:t>
            </a:r>
          </a:p>
        </p:txBody>
      </p:sp>
      <p:sp>
        <p:nvSpPr>
          <p:cNvPr id="5125" name="Rectangle 5">
            <a:extLst>
              <a:ext uri="{FF2B5EF4-FFF2-40B4-BE49-F238E27FC236}">
                <a16:creationId xmlns:a16="http://schemas.microsoft.com/office/drawing/2014/main" id="{A3A1B5C6-4A97-4981-9344-0D195060B71A}"/>
              </a:ext>
            </a:extLst>
          </p:cNvPr>
          <p:cNvSpPr>
            <a:spLocks noGrp="1" noChangeArrowheads="1"/>
          </p:cNvSpPr>
          <p:nvPr>
            <p:ph type="subTitle" idx="1"/>
          </p:nvPr>
        </p:nvSpPr>
        <p:spPr>
          <a:xfrm>
            <a:off x="2857500" y="4483707"/>
            <a:ext cx="6477000" cy="1905000"/>
          </a:xfrm>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sz="2800" b="1" dirty="0">
                <a:solidFill>
                  <a:srgbClr val="FF0000"/>
                </a:solidFill>
                <a:ea typeface="+mn-ea"/>
              </a:rPr>
              <a:t>Wednesday 4</a:t>
            </a:r>
            <a:r>
              <a:rPr lang="en-US" sz="2800" b="1" baseline="30000" dirty="0">
                <a:solidFill>
                  <a:srgbClr val="FF0000"/>
                </a:solidFill>
                <a:ea typeface="+mn-ea"/>
              </a:rPr>
              <a:t>th</a:t>
            </a:r>
            <a:r>
              <a:rPr lang="en-US" sz="2800" b="1" dirty="0">
                <a:solidFill>
                  <a:srgbClr val="FF0000"/>
                </a:solidFill>
                <a:ea typeface="+mn-ea"/>
              </a:rPr>
              <a:t> December 2024 </a:t>
            </a:r>
          </a:p>
          <a:p>
            <a:pPr algn="ctr" eaLnBrk="1" hangingPunct="1">
              <a:defRPr/>
            </a:pPr>
            <a:r>
              <a:rPr lang="en-US" sz="2800" b="1" dirty="0">
                <a:solidFill>
                  <a:srgbClr val="FF0000"/>
                </a:solidFill>
                <a:ea typeface="+mn-ea"/>
              </a:rPr>
              <a:t>Faculty  of  Law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456F-D13B-4276-82C0-2FCF7488F91D}"/>
              </a:ext>
            </a:extLst>
          </p:cNvPr>
          <p:cNvSpPr>
            <a:spLocks noGrp="1"/>
          </p:cNvSpPr>
          <p:nvPr>
            <p:ph type="title"/>
          </p:nvPr>
        </p:nvSpPr>
        <p:spPr/>
        <p:txBody>
          <a:bodyPr/>
          <a:lstStyle/>
          <a:p>
            <a:r>
              <a:rPr lang="en-US" dirty="0"/>
              <a:t>Places legally authorized for celebrating a marriage. </a:t>
            </a:r>
            <a:endParaRPr lang="en-UG" dirty="0"/>
          </a:p>
        </p:txBody>
      </p:sp>
      <p:sp>
        <p:nvSpPr>
          <p:cNvPr id="3" name="Content Placeholder 2">
            <a:extLst>
              <a:ext uri="{FF2B5EF4-FFF2-40B4-BE49-F238E27FC236}">
                <a16:creationId xmlns:a16="http://schemas.microsoft.com/office/drawing/2014/main" id="{8AF63B0F-240A-4E7E-917B-450AAE924FEB}"/>
              </a:ext>
            </a:extLst>
          </p:cNvPr>
          <p:cNvSpPr>
            <a:spLocks noGrp="1"/>
          </p:cNvSpPr>
          <p:nvPr>
            <p:ph sz="half" idx="1"/>
          </p:nvPr>
        </p:nvSpPr>
        <p:spPr>
          <a:xfrm>
            <a:off x="708884" y="1605036"/>
            <a:ext cx="10819101" cy="4795764"/>
          </a:xfrm>
        </p:spPr>
        <p:txBody>
          <a:bodyPr/>
          <a:lstStyle/>
          <a:p>
            <a:pPr algn="just"/>
            <a:r>
              <a:rPr lang="en-US" sz="2000" dirty="0">
                <a:effectLst/>
                <a:latin typeface="Calibri" panose="020F0502020204030204" pitchFamily="34" charset="0"/>
                <a:ea typeface="DengXian" panose="02010600030101010101" pitchFamily="2" charset="-122"/>
                <a:cs typeface="Times New Roman" panose="02020603050405020304" pitchFamily="18" charset="0"/>
              </a:rPr>
              <a:t>Marriage in any other place other than a license place of worship or Marriage Registrar`s office.</a:t>
            </a:r>
          </a:p>
          <a:p>
            <a:pPr algn="just"/>
            <a:endParaRPr lang="en-US" sz="20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en-US" sz="2000" dirty="0">
                <a:effectLst/>
                <a:latin typeface="Calibri" panose="020F0502020204030204" pitchFamily="34" charset="0"/>
                <a:ea typeface="DengXian" panose="02010600030101010101" pitchFamily="2" charset="-122"/>
                <a:cs typeface="Times New Roman" panose="02020603050405020304" pitchFamily="18" charset="0"/>
              </a:rPr>
              <a:t>Minister can issue a special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licence</a:t>
            </a:r>
            <a:r>
              <a:rPr lang="en-US" sz="2000" dirty="0">
                <a:effectLst/>
                <a:latin typeface="Calibri" panose="020F0502020204030204" pitchFamily="34" charset="0"/>
                <a:ea typeface="DengXian" panose="02010600030101010101" pitchFamily="2" charset="-122"/>
                <a:cs typeface="Times New Roman" panose="02020603050405020304" pitchFamily="18" charset="0"/>
              </a:rPr>
              <a:t> to the couple to marry in any other place, in exceptional circumstances (Sec. 21 &amp; 27, Marriage Act).</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114300" indent="0">
              <a:buNone/>
            </a:pPr>
            <a:r>
              <a:rPr lang="en-US" sz="20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2000" b="1" dirty="0">
                <a:effectLst/>
                <a:latin typeface="Calibri" panose="020F0502020204030204" pitchFamily="34" charset="0"/>
                <a:ea typeface="DengXian" panose="02010600030101010101" pitchFamily="2" charset="-122"/>
                <a:cs typeface="Times New Roman" panose="02020603050405020304" pitchFamily="18" charset="0"/>
              </a:rPr>
              <a:t>Offences under the Marriage Act </a:t>
            </a:r>
            <a:r>
              <a:rPr lang="en-US" sz="20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algn="just"/>
            <a:r>
              <a:rPr lang="en-US" sz="2000" dirty="0">
                <a:effectLst/>
                <a:latin typeface="Calibri" panose="020F0502020204030204" pitchFamily="34" charset="0"/>
                <a:ea typeface="DengXian" panose="02010600030101010101" pitchFamily="2" charset="-122"/>
                <a:cs typeface="Times New Roman" panose="02020603050405020304" pitchFamily="18" charset="0"/>
              </a:rPr>
              <a:t>Bigamy, Marriage with person previously married, Making false declarations for marriage, false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pretence</a:t>
            </a:r>
            <a:r>
              <a:rPr lang="en-US" sz="2000" dirty="0">
                <a:effectLst/>
                <a:latin typeface="Calibri" panose="020F0502020204030204" pitchFamily="34" charset="0"/>
                <a:ea typeface="DengXian" panose="02010600030101010101" pitchFamily="2" charset="-122"/>
                <a:cs typeface="Times New Roman" panose="02020603050405020304" pitchFamily="18" charset="0"/>
              </a:rPr>
              <a:t> of impediment to marriage, unlawfully performing a marriage ceremony,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wilful</a:t>
            </a:r>
            <a:r>
              <a:rPr lang="en-US" sz="2000" dirty="0">
                <a:effectLst/>
                <a:latin typeface="Calibri" panose="020F0502020204030204" pitchFamily="34" charset="0"/>
                <a:ea typeface="DengXian" panose="02010600030101010101" pitchFamily="2" charset="-122"/>
                <a:cs typeface="Times New Roman" panose="02020603050405020304" pitchFamily="18" charset="0"/>
              </a:rPr>
              <a:t> neglect of duty to fill up or transmit certificate of marriage, personation on marriage, fictitious marriage, contracting a marriage when already married by customary law; contracting marriage by customary law when already married under this Act (Marriage Act) (Ss. 39-48).</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254312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B5653-329F-4F58-9248-80A863EF5750}"/>
              </a:ext>
            </a:extLst>
          </p:cNvPr>
          <p:cNvSpPr>
            <a:spLocks noGrp="1"/>
          </p:cNvSpPr>
          <p:nvPr>
            <p:ph type="title"/>
          </p:nvPr>
        </p:nvSpPr>
        <p:spPr/>
        <p:txBody>
          <a:bodyPr/>
          <a:lstStyle/>
          <a:p>
            <a:r>
              <a:rPr lang="en-US" dirty="0"/>
              <a:t>Types of Marriage in Uganda  (1. Civil Marriage) </a:t>
            </a:r>
            <a:endParaRPr lang="en-UG" dirty="0"/>
          </a:p>
        </p:txBody>
      </p:sp>
      <p:sp>
        <p:nvSpPr>
          <p:cNvPr id="3" name="Content Placeholder 2">
            <a:extLst>
              <a:ext uri="{FF2B5EF4-FFF2-40B4-BE49-F238E27FC236}">
                <a16:creationId xmlns:a16="http://schemas.microsoft.com/office/drawing/2014/main" id="{0EC3D50B-FA74-4C45-B76A-18BF76068FDD}"/>
              </a:ext>
            </a:extLst>
          </p:cNvPr>
          <p:cNvSpPr>
            <a:spLocks noGrp="1"/>
          </p:cNvSpPr>
          <p:nvPr>
            <p:ph sz="half" idx="1"/>
          </p:nvPr>
        </p:nvSpPr>
        <p:spPr/>
        <p:txBody>
          <a:bodyPr/>
          <a:lstStyle/>
          <a:p>
            <a:r>
              <a:rPr lang="en-US" sz="1800" b="1"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Governed by the Marriage Act Cap. 146.</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Monogamous (Ss. 10 (d);  32 (1) ; 39; 40; 47; 48 M.A)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Conducted at the Marriage registry/Before the registrar of marriages (Sec. 32 (d)</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2000" dirty="0">
                <a:effectLst/>
                <a:latin typeface="Calibri" panose="020F0502020204030204" pitchFamily="34" charset="0"/>
                <a:ea typeface="DengXian" panose="02010600030101010101" pitchFamily="2" charset="-122"/>
                <a:cs typeface="Times New Roman" panose="02020603050405020304" pitchFamily="18" charset="0"/>
              </a:rPr>
              <a:t>/ CAO`s office (this function has been moved to the NIRA)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Notice of marriage has to be given to the registrar of marriages who will issue a notice of marriage that lasts for 21 days (S. 9; S. 32 (2) (C) MA;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One of the parties has to have been in the marriage District for at-least 15 days before the marriage celebration (to be proved by affidavit (S. 10 (1) 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Should not be already married to someone else, not within prohibited degrees of consanguinity/affinity (to be proved by affidavit) (S. 10 (1) c, d; S. 10 (2) and (3).</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between 10am and 4pm (Section 25)</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Two witnesses ( Section 26)</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348359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C7A5-B691-4A58-AE07-B3A56C60D17A}"/>
              </a:ext>
            </a:extLst>
          </p:cNvPr>
          <p:cNvSpPr>
            <a:spLocks noGrp="1"/>
          </p:cNvSpPr>
          <p:nvPr>
            <p:ph type="title"/>
          </p:nvPr>
        </p:nvSpPr>
        <p:spPr/>
        <p:txBody>
          <a:bodyPr/>
          <a:lstStyle/>
          <a:p>
            <a:r>
              <a:rPr lang="en-US" dirty="0"/>
              <a:t>Types of Marriage in Uganda (2. Christian Marriage) </a:t>
            </a:r>
            <a:endParaRPr lang="en-UG" dirty="0"/>
          </a:p>
        </p:txBody>
      </p:sp>
      <p:sp>
        <p:nvSpPr>
          <p:cNvPr id="3" name="Content Placeholder 2">
            <a:extLst>
              <a:ext uri="{FF2B5EF4-FFF2-40B4-BE49-F238E27FC236}">
                <a16:creationId xmlns:a16="http://schemas.microsoft.com/office/drawing/2014/main" id="{1AC62C4F-3D54-4576-B0F9-EBE51CDC6D78}"/>
              </a:ext>
            </a:extLst>
          </p:cNvPr>
          <p:cNvSpPr>
            <a:spLocks noGrp="1"/>
          </p:cNvSpPr>
          <p:nvPr>
            <p:ph sz="half" idx="1"/>
          </p:nvPr>
        </p:nvSpPr>
        <p:spPr/>
        <p:txBody>
          <a:bodyPr/>
          <a:lstStyle/>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Governed by the Marriage Act Cap. 146</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Monogamous (s. 10 (d);  32 (1) ; 39; 40; 47; 48 M.A)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according to the different Christian sects where the parties belong (S. 19;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Aboneka</a:t>
            </a:r>
            <a:r>
              <a:rPr lang="en-US" sz="2000" i="1" dirty="0">
                <a:effectLst/>
                <a:latin typeface="Calibri" panose="020F0502020204030204" pitchFamily="34" charset="0"/>
                <a:ea typeface="DengXian" panose="02010600030101010101" pitchFamily="2" charset="-122"/>
                <a:cs typeface="Times New Roman" panose="02020603050405020304" pitchFamily="18" charset="0"/>
              </a:rPr>
              <a:t> v Watoto Church)</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in a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licenced</a:t>
            </a:r>
            <a:r>
              <a:rPr lang="en-US" sz="2000" dirty="0">
                <a:effectLst/>
                <a:latin typeface="Calibri" panose="020F0502020204030204" pitchFamily="34" charset="0"/>
                <a:ea typeface="DengXian" panose="02010600030101010101" pitchFamily="2" charset="-122"/>
                <a:cs typeface="Times New Roman" panose="02020603050405020304" pitchFamily="18" charset="0"/>
              </a:rPr>
              <a:t> place of worship (Ss. 5; 19; 21; 32 (2) 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by a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licenced</a:t>
            </a:r>
            <a:r>
              <a:rPr lang="en-US" sz="2000" dirty="0">
                <a:effectLst/>
                <a:latin typeface="Calibri" panose="020F0502020204030204" pitchFamily="34" charset="0"/>
                <a:ea typeface="DengXian" panose="02010600030101010101" pitchFamily="2" charset="-122"/>
                <a:cs typeface="Times New Roman" panose="02020603050405020304" pitchFamily="18" charset="0"/>
              </a:rPr>
              <a:t> minister (S. 19; 32 (2) d;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Marriage notice for 21 days (S. 32 (2) c MA;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One of the parties had to be  in the marriage District for 15 days before the marriage (S. 10 (a) M.A).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between 8 am and 6pm, with open doors (S. 19 (2).</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At least two witnesses (S. 19 (2); (24)).</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Marriage certificate (S. 22-24)</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91585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4743-4D89-464A-AA38-D9F491D45BAB}"/>
              </a:ext>
            </a:extLst>
          </p:cNvPr>
          <p:cNvSpPr>
            <a:spLocks noGrp="1"/>
          </p:cNvSpPr>
          <p:nvPr>
            <p:ph type="title"/>
          </p:nvPr>
        </p:nvSpPr>
        <p:spPr/>
        <p:txBody>
          <a:bodyPr/>
          <a:lstStyle/>
          <a:p>
            <a:r>
              <a:rPr lang="en-US" dirty="0"/>
              <a:t>Types of Marriage in Uganda (2. Christian Marriage) </a:t>
            </a:r>
            <a:endParaRPr lang="en-UG" dirty="0"/>
          </a:p>
        </p:txBody>
      </p:sp>
      <p:sp>
        <p:nvSpPr>
          <p:cNvPr id="3" name="Content Placeholder 2">
            <a:extLst>
              <a:ext uri="{FF2B5EF4-FFF2-40B4-BE49-F238E27FC236}">
                <a16:creationId xmlns:a16="http://schemas.microsoft.com/office/drawing/2014/main" id="{9951D6DF-A987-404C-871D-4C992F12ECC2}"/>
              </a:ext>
            </a:extLst>
          </p:cNvPr>
          <p:cNvSpPr>
            <a:spLocks noGrp="1"/>
          </p:cNvSpPr>
          <p:nvPr>
            <p:ph sz="half" idx="1"/>
          </p:nvPr>
        </p:nvSpPr>
        <p:spPr/>
        <p:txBody>
          <a:bodyPr/>
          <a:lstStyle/>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Governed by the Marriage Act Cap. 146</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Monogamous (s. 10 (d);  32 (1) ; 39; 40; 47; 48 M.A)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according to the different Christian sects where the parties belong (S. 19;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Aboneka</a:t>
            </a:r>
            <a:r>
              <a:rPr lang="en-US" sz="2000" i="1" dirty="0">
                <a:effectLst/>
                <a:latin typeface="Calibri" panose="020F0502020204030204" pitchFamily="34" charset="0"/>
                <a:ea typeface="DengXian" panose="02010600030101010101" pitchFamily="2" charset="-122"/>
                <a:cs typeface="Times New Roman" panose="02020603050405020304" pitchFamily="18" charset="0"/>
              </a:rPr>
              <a:t> v Watoto Church)</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in a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licenced</a:t>
            </a:r>
            <a:r>
              <a:rPr lang="en-US" sz="2000" dirty="0">
                <a:effectLst/>
                <a:latin typeface="Calibri" panose="020F0502020204030204" pitchFamily="34" charset="0"/>
                <a:ea typeface="DengXian" panose="02010600030101010101" pitchFamily="2" charset="-122"/>
                <a:cs typeface="Times New Roman" panose="02020603050405020304" pitchFamily="18" charset="0"/>
              </a:rPr>
              <a:t> place of worship (Ss. 5; 19; 21; 32 (2) 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by a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licenced</a:t>
            </a:r>
            <a:r>
              <a:rPr lang="en-US" sz="2000" dirty="0">
                <a:effectLst/>
                <a:latin typeface="Calibri" panose="020F0502020204030204" pitchFamily="34" charset="0"/>
                <a:ea typeface="DengXian" panose="02010600030101010101" pitchFamily="2" charset="-122"/>
                <a:cs typeface="Times New Roman" panose="02020603050405020304" pitchFamily="18" charset="0"/>
              </a:rPr>
              <a:t> minister (S. 19; 32 (2) d;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Marriage notice for 21 days (S. 32 (2) c MA;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One of the parties had to be  in the marriage District for 15 days before the marriage (S. 10 (a) M.A).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between 8 am and 6pm, with open doors (S. 19 (2).</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At least two witnesses (S. 19 (2); (24)).</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Marriage certificate (S. 22-24)</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8168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2987-CB3A-4DE2-81D1-6999BA073E0B}"/>
              </a:ext>
            </a:extLst>
          </p:cNvPr>
          <p:cNvSpPr>
            <a:spLocks noGrp="1"/>
          </p:cNvSpPr>
          <p:nvPr>
            <p:ph type="title"/>
          </p:nvPr>
        </p:nvSpPr>
        <p:spPr/>
        <p:txBody>
          <a:bodyPr/>
          <a:lstStyle/>
          <a:p>
            <a:r>
              <a:rPr lang="en-US" dirty="0"/>
              <a:t>Types of Marriage in Uganda (3. Mohammedan/ Islamic marriage) </a:t>
            </a:r>
            <a:endParaRPr lang="en-UG" dirty="0"/>
          </a:p>
        </p:txBody>
      </p:sp>
      <p:sp>
        <p:nvSpPr>
          <p:cNvPr id="3" name="Content Placeholder 2">
            <a:extLst>
              <a:ext uri="{FF2B5EF4-FFF2-40B4-BE49-F238E27FC236}">
                <a16:creationId xmlns:a16="http://schemas.microsoft.com/office/drawing/2014/main" id="{EA4E82A2-F36F-4ED8-B31A-42C06D0A7ECB}"/>
              </a:ext>
            </a:extLst>
          </p:cNvPr>
          <p:cNvSpPr>
            <a:spLocks noGrp="1"/>
          </p:cNvSpPr>
          <p:nvPr>
            <p:ph sz="half" idx="1"/>
          </p:nvPr>
        </p:nvSpPr>
        <p:spPr>
          <a:xfrm>
            <a:off x="708884" y="1605036"/>
            <a:ext cx="10819101" cy="5252964"/>
          </a:xfrm>
        </p:spPr>
        <p:txBody>
          <a:bodyPr/>
          <a:lstStyle/>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Governed by the Marriage and Divorce of Mohammedans Act Cap. 147</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Parties must be 18 years and above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Must be between a man and a woman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Consent of both parties in key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Ayiko</a:t>
            </a:r>
            <a:r>
              <a:rPr lang="en-US" sz="1800" dirty="0">
                <a:effectLst/>
                <a:latin typeface="Calibri" panose="020F0502020204030204" pitchFamily="34" charset="0"/>
                <a:ea typeface="DengXian" panose="02010600030101010101" pitchFamily="2" charset="-122"/>
                <a:cs typeface="Times New Roman" panose="02020603050405020304" pitchFamily="18" charset="0"/>
              </a:rPr>
              <a:t> v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Lekuru</a:t>
            </a:r>
            <a:r>
              <a:rPr lang="en-US" sz="1800" dirty="0">
                <a:effectLst/>
                <a:latin typeface="Calibri" panose="020F0502020204030204" pitchFamily="34" charset="0"/>
                <a:ea typeface="DengXian" panose="02010600030101010101" pitchFamily="2" charset="-122"/>
                <a:cs typeface="Times New Roman" panose="02020603050405020304" pitchFamily="18" charset="0"/>
              </a:rPr>
              <a:t> (Divorce Cause no. 0001 of 2015) [2017] UGHCFD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Parties should not be married under civil marriage or customary marriage to different persons (S. 2; S. 13 CMRA)</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Polygamous in nature (Koran at Surat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Nissa</a:t>
            </a:r>
            <a:r>
              <a:rPr lang="en-US" sz="1800" dirty="0">
                <a:effectLst/>
                <a:latin typeface="Calibri" panose="020F0502020204030204" pitchFamily="34" charset="0"/>
                <a:ea typeface="DengXian" panose="02010600030101010101" pitchFamily="2" charset="-122"/>
                <a:cs typeface="Times New Roman" panose="02020603050405020304" pitchFamily="18" charset="0"/>
              </a:rPr>
              <a:t>  4: 3)</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Both parties shall Marriage between two persons who profess the Mohammedan/ Islamic faith (Ss. 2, 3)</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Celebrated according to the Mohammedan religion and rites (S. 3)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Ayiko</a:t>
            </a:r>
            <a:r>
              <a:rPr lang="en-US" sz="1800" dirty="0">
                <a:effectLst/>
                <a:latin typeface="Calibri" panose="020F0502020204030204" pitchFamily="34" charset="0"/>
                <a:ea typeface="DengXian" panose="02010600030101010101" pitchFamily="2" charset="-122"/>
                <a:cs typeface="Times New Roman" panose="02020603050405020304" pitchFamily="18" charset="0"/>
              </a:rPr>
              <a:t> v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Lekuru</a:t>
            </a:r>
            <a:r>
              <a:rPr lang="en-US" sz="1800" dirty="0">
                <a:effectLst/>
                <a:latin typeface="Calibri" panose="020F0502020204030204" pitchFamily="34" charset="0"/>
                <a:ea typeface="DengXian" panose="02010600030101010101" pitchFamily="2" charset="-122"/>
                <a:cs typeface="Times New Roman" panose="02020603050405020304" pitchFamily="18" charset="0"/>
              </a:rPr>
              <a:t> (Divorce Cause no. 0001 of 2015) [2017] UGHCFD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Marriage and Divorce to be registered (S. 6)</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Divorce According Mohammedan Law and rites and according to the respective Islamic sects  (Ss. 3, 6 &amp;19)</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Marriage can be transformed to a civil/ monogamous marriage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Ayiko</a:t>
            </a:r>
            <a:r>
              <a:rPr lang="en-US" sz="1800" dirty="0">
                <a:effectLst/>
                <a:latin typeface="Calibri" panose="020F0502020204030204" pitchFamily="34" charset="0"/>
                <a:ea typeface="DengXian" panose="02010600030101010101" pitchFamily="2" charset="-122"/>
                <a:cs typeface="Times New Roman" panose="02020603050405020304" pitchFamily="18" charset="0"/>
              </a:rPr>
              <a:t> v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Lekuru</a:t>
            </a:r>
            <a:r>
              <a:rPr lang="en-US" sz="1800" dirty="0">
                <a:effectLst/>
                <a:latin typeface="Calibri" panose="020F0502020204030204" pitchFamily="34" charset="0"/>
                <a:ea typeface="DengXian" panose="02010600030101010101" pitchFamily="2" charset="-122"/>
                <a:cs typeface="Times New Roman" panose="02020603050405020304" pitchFamily="18" charset="0"/>
              </a:rPr>
              <a:t> (Divorce Cause no. 0001 of 2015) [2017] UGHCFD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207805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1C28C-A221-49F4-838E-469FFAB9CCB3}"/>
              </a:ext>
            </a:extLst>
          </p:cNvPr>
          <p:cNvSpPr>
            <a:spLocks noGrp="1"/>
          </p:cNvSpPr>
          <p:nvPr>
            <p:ph type="title"/>
          </p:nvPr>
        </p:nvSpPr>
        <p:spPr/>
        <p:txBody>
          <a:bodyPr/>
          <a:lstStyle/>
          <a:p>
            <a:r>
              <a:rPr lang="en-US" dirty="0"/>
              <a:t>Types of Marriage in Uganda (4. Customary Marriage) </a:t>
            </a:r>
            <a:endParaRPr lang="en-UG" dirty="0"/>
          </a:p>
        </p:txBody>
      </p:sp>
      <p:sp>
        <p:nvSpPr>
          <p:cNvPr id="3" name="Content Placeholder 2">
            <a:extLst>
              <a:ext uri="{FF2B5EF4-FFF2-40B4-BE49-F238E27FC236}">
                <a16:creationId xmlns:a16="http://schemas.microsoft.com/office/drawing/2014/main" id="{1A1D3883-6323-4715-BDF1-371BE61CF2E6}"/>
              </a:ext>
            </a:extLst>
          </p:cNvPr>
          <p:cNvSpPr>
            <a:spLocks noGrp="1"/>
          </p:cNvSpPr>
          <p:nvPr>
            <p:ph sz="half" idx="1"/>
          </p:nvPr>
        </p:nvSpPr>
        <p:spPr/>
        <p:txBody>
          <a:bodyPr/>
          <a:lstStyle/>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Governed by the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The</a:t>
            </a:r>
            <a:r>
              <a:rPr lang="en-US" sz="2000" dirty="0">
                <a:effectLst/>
                <a:latin typeface="Calibri" panose="020F0502020204030204" pitchFamily="34" charset="0"/>
                <a:ea typeface="DengXian" panose="02010600030101010101" pitchFamily="2" charset="-122"/>
                <a:cs typeface="Times New Roman" panose="02020603050405020304" pitchFamily="18" charset="0"/>
              </a:rPr>
              <a:t> Customary (Registration) Act Cap. Cap. 143</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 pos="53721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Parties should be 18 years of age and above</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 pos="53721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Parties should not already be married under civil or Islamic marriage, to different persons  (S. 11 (e) and S. 12 CMRA);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 pos="53721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Celebrated in accordance with the traditional customary practices/rites of the parties in any part of Uganda (Ss.1 &amp; 4 (1)). Girl`s tradition to be followed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Kintu</a:t>
            </a:r>
            <a:r>
              <a:rPr lang="en-US" sz="2000" i="1" dirty="0">
                <a:effectLst/>
                <a:latin typeface="Calibri" panose="020F0502020204030204" pitchFamily="34" charset="0"/>
                <a:ea typeface="DengXian" panose="02010600030101010101" pitchFamily="2" charset="-122"/>
                <a:cs typeface="Times New Roman" panose="02020603050405020304" pitchFamily="18" charset="0"/>
              </a:rPr>
              <a:t> v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Kintu</a:t>
            </a:r>
            <a:r>
              <a:rPr lang="en-US" sz="2000" dirty="0">
                <a:effectLst/>
                <a:latin typeface="Calibri" panose="020F0502020204030204" pitchFamily="34" charset="0"/>
                <a:ea typeface="DengXian" panose="02010600030101010101" pitchFamily="2" charset="-122"/>
                <a:cs typeface="Times New Roman" panose="02020603050405020304" pitchFamily="18" charset="0"/>
              </a:rPr>
              <a:t>).</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 pos="53721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Potentially polygamous (S. 4 (2)).</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 pos="53721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Should be registered within 6 months (Ss. 6; 20) but non- registration does not invalidate the marriage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marriage</a:t>
            </a:r>
            <a:r>
              <a:rPr lang="en-US" sz="2000" dirty="0">
                <a:effectLst/>
                <a:latin typeface="Calibri" panose="020F0502020204030204" pitchFamily="34" charset="0"/>
                <a:ea typeface="DengXian" panose="02010600030101010101" pitchFamily="2" charset="-122"/>
                <a:cs typeface="Times New Roman" panose="02020603050405020304" pitchFamily="18" charset="0"/>
              </a:rPr>
              <a:t> (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Negulu</a:t>
            </a:r>
            <a:r>
              <a:rPr lang="en-US" sz="2000" i="1" dirty="0">
                <a:effectLst/>
                <a:latin typeface="Calibri" panose="020F0502020204030204" pitchFamily="34" charset="0"/>
                <a:ea typeface="DengXian" panose="02010600030101010101" pitchFamily="2" charset="-122"/>
                <a:cs typeface="Times New Roman" panose="02020603050405020304" pitchFamily="18" charset="0"/>
              </a:rPr>
              <a:t> v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Serugga</a:t>
            </a:r>
            <a:r>
              <a:rPr lang="en-US" sz="2000" dirty="0">
                <a:effectLst/>
                <a:latin typeface="Calibri" panose="020F0502020204030204" pitchFamily="34" charset="0"/>
                <a:ea typeface="DengXian" panose="02010600030101010101" pitchFamily="2" charset="-122"/>
                <a:cs typeface="Times New Roman" panose="02020603050405020304" pitchFamily="18" charset="0"/>
              </a:rPr>
              <a:t> Civil appeal no. 103 of 2013;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Bujara</a:t>
            </a:r>
            <a:r>
              <a:rPr lang="en-US" sz="2000" i="1" dirty="0">
                <a:effectLst/>
                <a:latin typeface="Calibri" panose="020F0502020204030204" pitchFamily="34" charset="0"/>
                <a:ea typeface="DengXian" panose="02010600030101010101" pitchFamily="2" charset="-122"/>
                <a:cs typeface="Times New Roman" panose="02020603050405020304" pitchFamily="18" charset="0"/>
              </a:rPr>
              <a:t> v </a:t>
            </a:r>
            <a:r>
              <a:rPr lang="en-US" sz="2000" i="1" dirty="0" err="1">
                <a:effectLst/>
                <a:latin typeface="Calibri" panose="020F0502020204030204" pitchFamily="34" charset="0"/>
                <a:ea typeface="DengXian" panose="02010600030101010101" pitchFamily="2" charset="-122"/>
                <a:cs typeface="Times New Roman" panose="02020603050405020304" pitchFamily="18" charset="0"/>
              </a:rPr>
              <a:t>Bujara</a:t>
            </a:r>
            <a:r>
              <a:rPr lang="en-US" sz="2000" dirty="0">
                <a:effectLst/>
                <a:latin typeface="Calibri" panose="020F0502020204030204" pitchFamily="34" charset="0"/>
                <a:ea typeface="DengXian" panose="02010600030101010101" pitchFamily="2" charset="-122"/>
                <a:cs typeface="Times New Roman" panose="02020603050405020304" pitchFamily="18" charset="0"/>
              </a:rPr>
              <a:t>  (Civil Appeal 81/2002 (2001-2005) HCB Vol. 3 62-63).</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164133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4EA7-3A2D-4752-BBC0-06A740B35D85}"/>
              </a:ext>
            </a:extLst>
          </p:cNvPr>
          <p:cNvSpPr>
            <a:spLocks noGrp="1"/>
          </p:cNvSpPr>
          <p:nvPr>
            <p:ph type="title"/>
          </p:nvPr>
        </p:nvSpPr>
        <p:spPr/>
        <p:txBody>
          <a:bodyPr/>
          <a:lstStyle/>
          <a:p>
            <a:r>
              <a:rPr lang="en-US" dirty="0"/>
              <a:t>Types of Marriage in Uganda (5. Hindu Marriage) </a:t>
            </a:r>
            <a:endParaRPr lang="en-UG" dirty="0"/>
          </a:p>
        </p:txBody>
      </p:sp>
      <p:sp>
        <p:nvSpPr>
          <p:cNvPr id="3" name="Content Placeholder 2">
            <a:extLst>
              <a:ext uri="{FF2B5EF4-FFF2-40B4-BE49-F238E27FC236}">
                <a16:creationId xmlns:a16="http://schemas.microsoft.com/office/drawing/2014/main" id="{8A73FF79-951B-428A-B5F5-D617554E8F73}"/>
              </a:ext>
            </a:extLst>
          </p:cNvPr>
          <p:cNvSpPr>
            <a:spLocks noGrp="1"/>
          </p:cNvSpPr>
          <p:nvPr>
            <p:ph sz="half" idx="1"/>
          </p:nvPr>
        </p:nvSpPr>
        <p:spPr/>
        <p:txBody>
          <a:bodyPr/>
          <a:lstStyle/>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Governed by the Hindu Marriage and Divorce Act Cap. 145</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Both parties should profess the Hindu Religion (S. 1 of the HMDA)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Parties should be 18 years of age or older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Should be already married to different persons (S. 2 (1) a; S.6; S. 8 (2) b; S. 8 (3) b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Should be of sound mind (S. 2 (1) b</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Should not within prohibited degrees of consanguinity except if custom permits it (S. 2(1)e; S. 2 (2); S.8 (3) 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Parties to have consented (S. 8 (3) c).</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Parties can divorce in accordance with the Divorce Act or in accordance with S. 8 (2) pf the HMDA of the parties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41958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7348-8314-47E6-8DBF-C4D8537836DD}"/>
              </a:ext>
            </a:extLst>
          </p:cNvPr>
          <p:cNvSpPr>
            <a:spLocks noGrp="1"/>
          </p:cNvSpPr>
          <p:nvPr>
            <p:ph type="title"/>
          </p:nvPr>
        </p:nvSpPr>
        <p:spPr/>
        <p:txBody>
          <a:bodyPr/>
          <a:lstStyle/>
          <a:p>
            <a:br>
              <a:rPr lang="en-US" dirty="0"/>
            </a:br>
            <a:br>
              <a:rPr lang="en-US" dirty="0"/>
            </a:br>
            <a:r>
              <a:rPr lang="en-US" dirty="0"/>
              <a:t>Suspension of Marital Obligations </a:t>
            </a:r>
            <a:br>
              <a:rPr lang="en-US" dirty="0"/>
            </a:br>
            <a:br>
              <a:rPr lang="en-US" dirty="0"/>
            </a:br>
            <a:endParaRPr lang="en-UG" dirty="0"/>
          </a:p>
        </p:txBody>
      </p:sp>
      <p:sp>
        <p:nvSpPr>
          <p:cNvPr id="3" name="Content Placeholder 2">
            <a:extLst>
              <a:ext uri="{FF2B5EF4-FFF2-40B4-BE49-F238E27FC236}">
                <a16:creationId xmlns:a16="http://schemas.microsoft.com/office/drawing/2014/main" id="{5631A8C3-0011-4D82-BB96-8EB6FD469B50}"/>
              </a:ext>
            </a:extLst>
          </p:cNvPr>
          <p:cNvSpPr>
            <a:spLocks noGrp="1"/>
          </p:cNvSpPr>
          <p:nvPr>
            <p:ph sz="half" idx="1"/>
          </p:nvPr>
        </p:nvSpPr>
        <p:spPr/>
        <p:txBody>
          <a:bodyPr/>
          <a:lstStyle/>
          <a:p>
            <a:pPr marL="342900" lvl="0" indent="-342900">
              <a:buFont typeface="+mj-lt"/>
              <a:buAutoNum type="arabicPeriod"/>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Separation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Separation Agreement (In accordance with the agreement of the parties)</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Judicial Separation (Section 14 D.A)</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Grounds for judicial separation include Adultery, Cruelty or Desertion)</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65133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B2F6-99E8-4DA0-90DA-8866285AAC5E}"/>
              </a:ext>
            </a:extLst>
          </p:cNvPr>
          <p:cNvSpPr>
            <a:spLocks noGrp="1"/>
          </p:cNvSpPr>
          <p:nvPr>
            <p:ph type="title"/>
          </p:nvPr>
        </p:nvSpPr>
        <p:spPr/>
        <p:txBody>
          <a:bodyPr/>
          <a:lstStyle/>
          <a:p>
            <a:br>
              <a:rPr lang="en-US" dirty="0"/>
            </a:br>
            <a:r>
              <a:rPr lang="en-US" dirty="0"/>
              <a:t>Suspension of Marital Obligations (Continue)</a:t>
            </a:r>
            <a:endParaRPr lang="en-UG" dirty="0"/>
          </a:p>
        </p:txBody>
      </p:sp>
      <p:sp>
        <p:nvSpPr>
          <p:cNvPr id="3" name="Content Placeholder 2">
            <a:extLst>
              <a:ext uri="{FF2B5EF4-FFF2-40B4-BE49-F238E27FC236}">
                <a16:creationId xmlns:a16="http://schemas.microsoft.com/office/drawing/2014/main" id="{B08925AD-A183-42F9-A2AD-BFB207C3AEE6}"/>
              </a:ext>
            </a:extLst>
          </p:cNvPr>
          <p:cNvSpPr>
            <a:spLocks noGrp="1"/>
          </p:cNvSpPr>
          <p:nvPr>
            <p:ph sz="half" idx="1"/>
          </p:nvPr>
        </p:nvSpPr>
        <p:spPr>
          <a:xfrm>
            <a:off x="708884" y="1605036"/>
            <a:ext cx="10819101" cy="4643364"/>
          </a:xfrm>
        </p:spPr>
        <p:txBody>
          <a:bodyPr/>
          <a:lstStyle/>
          <a:p>
            <a:pPr marL="342900" lvl="0" indent="-342900">
              <a:buFont typeface="+mj-lt"/>
              <a:buAutoNum type="arabicPeriod"/>
            </a:pPr>
            <a:r>
              <a:rPr lang="en-US" sz="1800" b="1" dirty="0">
                <a:effectLst/>
                <a:latin typeface="Calibri" panose="020F0502020204030204" pitchFamily="34" charset="0"/>
                <a:ea typeface="DengXian" panose="02010600030101010101" pitchFamily="2" charset="-122"/>
                <a:cs typeface="Times New Roman" panose="02020603050405020304" pitchFamily="18" charset="0"/>
              </a:rPr>
              <a:t>Dissolution of Marriage </a:t>
            </a: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Death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Divorce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Grounds for Divorce (S. 4 DA)</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Adultery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Cruelty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Desertion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Rape, Sodomy or Bestiality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Change of religion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Bigamy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206436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2CBB-D175-4A77-B8D6-EB16F3A8FF29}"/>
              </a:ext>
            </a:extLst>
          </p:cNvPr>
          <p:cNvSpPr>
            <a:spLocks noGrp="1"/>
          </p:cNvSpPr>
          <p:nvPr>
            <p:ph type="title"/>
          </p:nvPr>
        </p:nvSpPr>
        <p:spPr/>
        <p:txBody>
          <a:bodyPr/>
          <a:lstStyle/>
          <a:p>
            <a:r>
              <a:rPr lang="en-US" dirty="0"/>
              <a:t>Bars to Divorce </a:t>
            </a:r>
            <a:br>
              <a:rPr lang="en-US" dirty="0"/>
            </a:br>
            <a:endParaRPr lang="en-UG" dirty="0"/>
          </a:p>
        </p:txBody>
      </p:sp>
      <p:sp>
        <p:nvSpPr>
          <p:cNvPr id="3" name="Content Placeholder 2">
            <a:extLst>
              <a:ext uri="{FF2B5EF4-FFF2-40B4-BE49-F238E27FC236}">
                <a16:creationId xmlns:a16="http://schemas.microsoft.com/office/drawing/2014/main" id="{B6DA2138-C439-408C-953B-6307E9376491}"/>
              </a:ext>
            </a:extLst>
          </p:cNvPr>
          <p:cNvSpPr>
            <a:spLocks noGrp="1"/>
          </p:cNvSpPr>
          <p:nvPr>
            <p:ph sz="half" idx="1"/>
          </p:nvPr>
        </p:nvSpPr>
        <p:spPr/>
        <p:txBody>
          <a:bodyPr/>
          <a:lstStyle/>
          <a:p>
            <a:pPr marL="342900" lvl="0" indent="-342900">
              <a:buFont typeface="Wingdings" panose="05000000000000000000" pitchFamily="2" charset="2"/>
              <a:buChar char=""/>
              <a:tabLst>
                <a:tab pos="2667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Absolute bars (Sections 6,7,8,9 and 32 D.A)</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Condonation</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Connivance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pPr>
            <a:r>
              <a:rPr lang="en-US" sz="1800" dirty="0">
                <a:effectLst/>
                <a:latin typeface="Calibri" panose="020F0502020204030204" pitchFamily="34" charset="0"/>
                <a:ea typeface="DengXian" panose="02010600030101010101" pitchFamily="2" charset="-122"/>
                <a:cs typeface="Times New Roman" panose="02020603050405020304" pitchFamily="18" charset="0"/>
              </a:rPr>
              <a:t>Collusion</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Discretionary (S. 8 DA)</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       Satisfaction of Court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1800" i="1"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i="1" dirty="0" err="1">
                <a:effectLst/>
                <a:latin typeface="Calibri" panose="020F0502020204030204" pitchFamily="34" charset="0"/>
                <a:ea typeface="DengXian" panose="02010600030101010101" pitchFamily="2" charset="-122"/>
                <a:cs typeface="Times New Roman" panose="02020603050405020304" pitchFamily="18" charset="0"/>
              </a:rPr>
              <a:t>Karokora</a:t>
            </a:r>
            <a:r>
              <a:rPr lang="en-US" sz="1800" i="1" dirty="0">
                <a:effectLst/>
                <a:latin typeface="Calibri" panose="020F0502020204030204" pitchFamily="34" charset="0"/>
                <a:ea typeface="DengXian" panose="02010600030101010101" pitchFamily="2" charset="-122"/>
                <a:cs typeface="Times New Roman" panose="02020603050405020304" pitchFamily="18" charset="0"/>
              </a:rPr>
              <a:t> v </a:t>
            </a:r>
            <a:r>
              <a:rPr lang="en-US" sz="1800" i="1" dirty="0" err="1">
                <a:effectLst/>
                <a:latin typeface="Calibri" panose="020F0502020204030204" pitchFamily="34" charset="0"/>
                <a:ea typeface="DengXian" panose="02010600030101010101" pitchFamily="2" charset="-122"/>
                <a:cs typeface="Times New Roman" panose="02020603050405020304" pitchFamily="18" charset="0"/>
              </a:rPr>
              <a:t>Karokora</a:t>
            </a:r>
            <a:r>
              <a:rPr lang="en-US" sz="1800" i="1"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89785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7CE607-4191-330B-F16A-7EE175A53FE3}"/>
              </a:ext>
            </a:extLst>
          </p:cNvPr>
          <p:cNvSpPr>
            <a:spLocks noGrp="1"/>
          </p:cNvSpPr>
          <p:nvPr>
            <p:ph type="title"/>
          </p:nvPr>
        </p:nvSpPr>
        <p:spPr>
          <a:xfrm>
            <a:off x="921610" y="632690"/>
            <a:ext cx="9974990" cy="820016"/>
          </a:xfrm>
        </p:spPr>
        <p:txBody>
          <a:bodyPr/>
          <a:lstStyle/>
          <a:p>
            <a:r>
              <a:rPr lang="en-US" sz="4400" dirty="0">
                <a:solidFill>
                  <a:srgbClr val="003366"/>
                </a:solidFill>
              </a:rPr>
              <a:t>Presenters</a:t>
            </a:r>
          </a:p>
        </p:txBody>
      </p:sp>
      <p:sp>
        <p:nvSpPr>
          <p:cNvPr id="7" name="Text Placeholder 6">
            <a:extLst>
              <a:ext uri="{FF2B5EF4-FFF2-40B4-BE49-F238E27FC236}">
                <a16:creationId xmlns:a16="http://schemas.microsoft.com/office/drawing/2014/main" id="{F828DFA0-191A-4F3C-428E-5DBF4F98F6C7}"/>
              </a:ext>
            </a:extLst>
          </p:cNvPr>
          <p:cNvSpPr>
            <a:spLocks noGrp="1"/>
          </p:cNvSpPr>
          <p:nvPr>
            <p:ph type="body" sz="quarter" idx="14"/>
          </p:nvPr>
        </p:nvSpPr>
        <p:spPr>
          <a:xfrm>
            <a:off x="304800" y="4877094"/>
            <a:ext cx="3657600" cy="1005681"/>
          </a:xfrm>
        </p:spPr>
        <p:txBody>
          <a:bodyPr/>
          <a:lstStyle/>
          <a:p>
            <a:pPr>
              <a:spcBef>
                <a:spcPts val="0"/>
              </a:spcBef>
            </a:pPr>
            <a:r>
              <a:rPr lang="en-US" sz="2000" dirty="0">
                <a:solidFill>
                  <a:srgbClr val="FF0000"/>
                </a:solidFill>
              </a:rPr>
              <a:t>Dr. Charlotte </a:t>
            </a:r>
            <a:r>
              <a:rPr lang="en-US" sz="2000" dirty="0" err="1">
                <a:solidFill>
                  <a:srgbClr val="FF0000"/>
                </a:solidFill>
              </a:rPr>
              <a:t>Kabaseke</a:t>
            </a:r>
            <a:endParaRPr lang="en-US" sz="2000" dirty="0">
              <a:solidFill>
                <a:srgbClr val="FF0000"/>
              </a:solidFill>
            </a:endParaRPr>
          </a:p>
          <a:p>
            <a:pPr>
              <a:spcBef>
                <a:spcPts val="0"/>
              </a:spcBef>
            </a:pPr>
            <a:r>
              <a:rPr lang="en-US" sz="1200" b="0" dirty="0">
                <a:solidFill>
                  <a:srgbClr val="FF0000"/>
                </a:solidFill>
              </a:rPr>
              <a:t>  Lecturer </a:t>
            </a:r>
          </a:p>
          <a:p>
            <a:pPr>
              <a:spcBef>
                <a:spcPts val="0"/>
              </a:spcBef>
            </a:pPr>
            <a:r>
              <a:rPr lang="en-US" sz="1200" b="0" dirty="0">
                <a:solidFill>
                  <a:srgbClr val="FF0000"/>
                </a:solidFill>
              </a:rPr>
              <a:t>Dean Faculty of Law</a:t>
            </a:r>
          </a:p>
        </p:txBody>
      </p:sp>
      <p:sp>
        <p:nvSpPr>
          <p:cNvPr id="2" name="Text Placeholder 1">
            <a:extLst>
              <a:ext uri="{FF2B5EF4-FFF2-40B4-BE49-F238E27FC236}">
                <a16:creationId xmlns:a16="http://schemas.microsoft.com/office/drawing/2014/main" id="{C9049DFF-C4D6-8B4B-8CF5-CEEE26B9E462}"/>
              </a:ext>
            </a:extLst>
          </p:cNvPr>
          <p:cNvSpPr>
            <a:spLocks noGrp="1"/>
          </p:cNvSpPr>
          <p:nvPr>
            <p:ph type="body" sz="quarter" idx="15"/>
          </p:nvPr>
        </p:nvSpPr>
        <p:spPr>
          <a:xfrm>
            <a:off x="4267201" y="4877094"/>
            <a:ext cx="3771666" cy="1005681"/>
          </a:xfrm>
        </p:spPr>
        <p:txBody>
          <a:bodyPr/>
          <a:lstStyle/>
          <a:p>
            <a:pPr>
              <a:spcBef>
                <a:spcPts val="0"/>
              </a:spcBef>
            </a:pPr>
            <a:r>
              <a:rPr lang="en-US" sz="2000" dirty="0">
                <a:solidFill>
                  <a:srgbClr val="FF0000"/>
                </a:solidFill>
              </a:rPr>
              <a:t>Counsel  </a:t>
            </a:r>
            <a:r>
              <a:rPr lang="en-US" sz="2000" dirty="0" err="1">
                <a:solidFill>
                  <a:srgbClr val="FF0000"/>
                </a:solidFill>
              </a:rPr>
              <a:t>Haawa</a:t>
            </a:r>
            <a:r>
              <a:rPr lang="en-US" sz="2000" dirty="0">
                <a:solidFill>
                  <a:srgbClr val="FF0000"/>
                </a:solidFill>
              </a:rPr>
              <a:t> </a:t>
            </a:r>
            <a:r>
              <a:rPr lang="en-US" sz="2000" dirty="0" err="1">
                <a:solidFill>
                  <a:srgbClr val="FF0000"/>
                </a:solidFill>
              </a:rPr>
              <a:t>Ruhweza</a:t>
            </a:r>
            <a:endParaRPr lang="en-US" sz="2000" dirty="0">
              <a:solidFill>
                <a:srgbClr val="FF0000"/>
              </a:solidFill>
            </a:endParaRPr>
          </a:p>
          <a:p>
            <a:pPr>
              <a:spcBef>
                <a:spcPts val="0"/>
              </a:spcBef>
            </a:pPr>
            <a:r>
              <a:rPr lang="en-US" sz="1200" b="0" dirty="0">
                <a:solidFill>
                  <a:srgbClr val="FF0000"/>
                </a:solidFill>
              </a:rPr>
              <a:t>Assistant Lecturer </a:t>
            </a:r>
          </a:p>
          <a:p>
            <a:pPr>
              <a:spcBef>
                <a:spcPts val="0"/>
              </a:spcBef>
            </a:pPr>
            <a:r>
              <a:rPr lang="en-US" sz="1200" b="0" dirty="0">
                <a:solidFill>
                  <a:srgbClr val="FF0000"/>
                </a:solidFill>
              </a:rPr>
              <a:t>Department of Public and Comparative Law</a:t>
            </a:r>
          </a:p>
          <a:p>
            <a:pPr>
              <a:spcBef>
                <a:spcPts val="0"/>
              </a:spcBef>
            </a:pPr>
            <a:r>
              <a:rPr lang="en-US" sz="1200" b="0" dirty="0">
                <a:solidFill>
                  <a:srgbClr val="FF0000"/>
                </a:solidFill>
              </a:rPr>
              <a:t>Faculty of Law</a:t>
            </a:r>
          </a:p>
          <a:p>
            <a:pPr>
              <a:spcBef>
                <a:spcPts val="0"/>
              </a:spcBef>
            </a:pPr>
            <a:endParaRPr lang="en-US" sz="1200" b="0" dirty="0">
              <a:solidFill>
                <a:schemeClr val="tx1"/>
              </a:solidFill>
            </a:endParaRPr>
          </a:p>
        </p:txBody>
      </p:sp>
      <p:sp>
        <p:nvSpPr>
          <p:cNvPr id="3" name="Text Placeholder 2">
            <a:extLst>
              <a:ext uri="{FF2B5EF4-FFF2-40B4-BE49-F238E27FC236}">
                <a16:creationId xmlns:a16="http://schemas.microsoft.com/office/drawing/2014/main" id="{CDFF9C37-E4A6-C5C5-3E2C-E39100CAC4CA}"/>
              </a:ext>
            </a:extLst>
          </p:cNvPr>
          <p:cNvSpPr>
            <a:spLocks noGrp="1"/>
          </p:cNvSpPr>
          <p:nvPr>
            <p:ph type="body" sz="quarter" idx="16"/>
          </p:nvPr>
        </p:nvSpPr>
        <p:spPr>
          <a:xfrm>
            <a:off x="8038867" y="4877094"/>
            <a:ext cx="3772133" cy="1005681"/>
          </a:xfrm>
        </p:spPr>
        <p:txBody>
          <a:bodyPr/>
          <a:lstStyle/>
          <a:p>
            <a:pPr>
              <a:spcBef>
                <a:spcPts val="0"/>
              </a:spcBef>
            </a:pPr>
            <a:endParaRPr lang="en-US" sz="2000" dirty="0"/>
          </a:p>
          <a:p>
            <a:pPr>
              <a:spcBef>
                <a:spcPts val="0"/>
              </a:spcBef>
            </a:pPr>
            <a:r>
              <a:rPr lang="en-US" sz="2000" dirty="0">
                <a:solidFill>
                  <a:srgbClr val="FF0000"/>
                </a:solidFill>
              </a:rPr>
              <a:t>Counsel Dalton </a:t>
            </a:r>
            <a:r>
              <a:rPr lang="en-US" sz="2000" dirty="0" err="1">
                <a:solidFill>
                  <a:srgbClr val="FF0000"/>
                </a:solidFill>
              </a:rPr>
              <a:t>Odomoch</a:t>
            </a:r>
            <a:endParaRPr lang="en-US" sz="2000" dirty="0">
              <a:solidFill>
                <a:srgbClr val="FF0000"/>
              </a:solidFill>
            </a:endParaRPr>
          </a:p>
          <a:p>
            <a:pPr>
              <a:spcBef>
                <a:spcPts val="0"/>
              </a:spcBef>
            </a:pPr>
            <a:r>
              <a:rPr lang="en-US" sz="1200" b="0" dirty="0">
                <a:solidFill>
                  <a:srgbClr val="FF0000"/>
                </a:solidFill>
              </a:rPr>
              <a:t>Assistant Lecturer </a:t>
            </a:r>
          </a:p>
          <a:p>
            <a:pPr>
              <a:spcBef>
                <a:spcPts val="0"/>
              </a:spcBef>
            </a:pPr>
            <a:r>
              <a:rPr lang="en-US" sz="1200" b="0" dirty="0">
                <a:solidFill>
                  <a:srgbClr val="FF0000"/>
                </a:solidFill>
              </a:rPr>
              <a:t>Head of Department Public &amp; Comp Law</a:t>
            </a:r>
          </a:p>
          <a:p>
            <a:pPr>
              <a:spcBef>
                <a:spcPts val="0"/>
              </a:spcBef>
            </a:pPr>
            <a:r>
              <a:rPr lang="en-US" sz="1200" b="0" dirty="0">
                <a:solidFill>
                  <a:srgbClr val="FF0000"/>
                </a:solidFill>
              </a:rPr>
              <a:t>Faculty of Law</a:t>
            </a:r>
          </a:p>
          <a:p>
            <a:pPr>
              <a:spcBef>
                <a:spcPts val="0"/>
              </a:spcBef>
            </a:pPr>
            <a:endParaRPr lang="en-US" sz="1200" b="0" dirty="0">
              <a:solidFill>
                <a:schemeClr val="tx1"/>
              </a:solidFill>
            </a:endParaRPr>
          </a:p>
        </p:txBody>
      </p:sp>
      <p:pic>
        <p:nvPicPr>
          <p:cNvPr id="9" name="Picture 8">
            <a:extLst>
              <a:ext uri="{FF2B5EF4-FFF2-40B4-BE49-F238E27FC236}">
                <a16:creationId xmlns:a16="http://schemas.microsoft.com/office/drawing/2014/main" id="{83519746-1971-2DEC-CA51-35C75197A955}"/>
              </a:ext>
            </a:extLst>
          </p:cNvPr>
          <p:cNvPicPr>
            <a:picLocks noChangeAspect="1"/>
          </p:cNvPicPr>
          <p:nvPr/>
        </p:nvPicPr>
        <p:blipFill>
          <a:blip r:embed="rId2"/>
          <a:srcRect/>
          <a:stretch/>
        </p:blipFill>
        <p:spPr>
          <a:xfrm>
            <a:off x="1016974" y="2391888"/>
            <a:ext cx="2131466" cy="2133600"/>
          </a:xfrm>
          <a:prstGeom prst="ellipse">
            <a:avLst/>
          </a:prstGeom>
        </p:spPr>
      </p:pic>
      <p:pic>
        <p:nvPicPr>
          <p:cNvPr id="4" name="Picture 3">
            <a:extLst>
              <a:ext uri="{FF2B5EF4-FFF2-40B4-BE49-F238E27FC236}">
                <a16:creationId xmlns:a16="http://schemas.microsoft.com/office/drawing/2014/main" id="{36FBBB8A-479D-56E9-4724-B2AB45FC8581}"/>
              </a:ext>
            </a:extLst>
          </p:cNvPr>
          <p:cNvPicPr>
            <a:picLocks noChangeAspect="1"/>
          </p:cNvPicPr>
          <p:nvPr/>
        </p:nvPicPr>
        <p:blipFill>
          <a:blip r:embed="rId3"/>
          <a:srcRect/>
          <a:stretch/>
        </p:blipFill>
        <p:spPr>
          <a:xfrm>
            <a:off x="5029200" y="2368697"/>
            <a:ext cx="2133600" cy="2133600"/>
          </a:xfrm>
          <a:prstGeom prst="ellipse">
            <a:avLst/>
          </a:prstGeom>
        </p:spPr>
      </p:pic>
      <p:pic>
        <p:nvPicPr>
          <p:cNvPr id="6" name="Picture 5">
            <a:extLst>
              <a:ext uri="{FF2B5EF4-FFF2-40B4-BE49-F238E27FC236}">
                <a16:creationId xmlns:a16="http://schemas.microsoft.com/office/drawing/2014/main" id="{2E1E7413-D3FE-0318-6B05-A846F6264389}"/>
              </a:ext>
            </a:extLst>
          </p:cNvPr>
          <p:cNvPicPr>
            <a:picLocks noChangeAspect="1"/>
          </p:cNvPicPr>
          <p:nvPr/>
        </p:nvPicPr>
        <p:blipFill>
          <a:blip r:embed="rId4"/>
          <a:srcRect/>
          <a:stretch/>
        </p:blipFill>
        <p:spPr>
          <a:xfrm>
            <a:off x="8661399" y="2368697"/>
            <a:ext cx="2133600" cy="2133600"/>
          </a:xfrm>
          <a:prstGeom prst="ellipse">
            <a:avLst/>
          </a:prstGeom>
        </p:spPr>
      </p:pic>
    </p:spTree>
    <p:extLst>
      <p:ext uri="{BB962C8B-B14F-4D97-AF65-F5344CB8AC3E}">
        <p14:creationId xmlns:p14="http://schemas.microsoft.com/office/powerpoint/2010/main" val="128682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158E-1A8C-4BA9-B0F3-91273A41DCB4}"/>
              </a:ext>
            </a:extLst>
          </p:cNvPr>
          <p:cNvSpPr>
            <a:spLocks noGrp="1"/>
          </p:cNvSpPr>
          <p:nvPr>
            <p:ph type="title"/>
          </p:nvPr>
        </p:nvSpPr>
        <p:spPr/>
        <p:txBody>
          <a:bodyPr/>
          <a:lstStyle/>
          <a:p>
            <a:r>
              <a:rPr lang="en-US" dirty="0"/>
              <a:t>Voidable marriage ( S. 11 and 12 D.A)</a:t>
            </a:r>
            <a:br>
              <a:rPr lang="en-US" dirty="0"/>
            </a:br>
            <a:endParaRPr lang="en-UG" dirty="0"/>
          </a:p>
        </p:txBody>
      </p:sp>
      <p:sp>
        <p:nvSpPr>
          <p:cNvPr id="3" name="Content Placeholder 2">
            <a:extLst>
              <a:ext uri="{FF2B5EF4-FFF2-40B4-BE49-F238E27FC236}">
                <a16:creationId xmlns:a16="http://schemas.microsoft.com/office/drawing/2014/main" id="{9974A5B6-FA66-49CB-B5F3-9A5549DCFB64}"/>
              </a:ext>
            </a:extLst>
          </p:cNvPr>
          <p:cNvSpPr>
            <a:spLocks noGrp="1"/>
          </p:cNvSpPr>
          <p:nvPr>
            <p:ph sz="half" idx="1"/>
          </p:nvPr>
        </p:nvSpPr>
        <p:spPr/>
        <p:txBody>
          <a:bodyPr/>
          <a:lstStyle/>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Marriage is valid for all intents and purposes until it is declared null and void by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2000" dirty="0">
                <a:effectLst/>
                <a:latin typeface="Calibri" panose="020F0502020204030204" pitchFamily="34" charset="0"/>
                <a:ea typeface="DengXian" panose="02010600030101010101" pitchFamily="2" charset="-122"/>
                <a:cs typeface="Times New Roman" panose="02020603050405020304" pitchFamily="18" charset="0"/>
              </a:rPr>
              <a:t>         a competent court</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r>
              <a:rPr lang="en-US" sz="2000" dirty="0">
                <a:effectLst/>
                <a:latin typeface="Calibri" panose="020F0502020204030204" pitchFamily="34" charset="0"/>
                <a:ea typeface="DengXian" panose="02010600030101010101" pitchFamily="2" charset="-122"/>
                <a:cs typeface="Times New Roman" panose="02020603050405020304" pitchFamily="18" charset="0"/>
              </a:rPr>
              <a:t>A marriage can be declared null and void by court, if the following factors are proved:</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If a man is impotent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If consent is obtained by fraud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If a party is a lunatic </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Discovery that parties are within prohibited degrees of consanguinity and affinity</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Non Consummation (D-E V A-G (1845) 1 Robb Eccl. 274 at 278 or (1845) 163 ER 1039)</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266700" algn="l"/>
              </a:tabLst>
            </a:pPr>
            <a:r>
              <a:rPr lang="en-US" sz="2000" dirty="0">
                <a:effectLst/>
                <a:latin typeface="Calibri" panose="020F0502020204030204" pitchFamily="34" charset="0"/>
                <a:ea typeface="DengXian" panose="02010600030101010101" pitchFamily="2" charset="-122"/>
                <a:cs typeface="Times New Roman" panose="02020603050405020304" pitchFamily="18" charset="0"/>
              </a:rPr>
              <a:t>Hiding vital information</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303561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BCB3-86C1-41F0-B824-BDB5088D70A5}"/>
              </a:ext>
            </a:extLst>
          </p:cNvPr>
          <p:cNvSpPr>
            <a:spLocks noGrp="1"/>
          </p:cNvSpPr>
          <p:nvPr>
            <p:ph type="title"/>
          </p:nvPr>
        </p:nvSpPr>
        <p:spPr/>
        <p:txBody>
          <a:bodyPr/>
          <a:lstStyle/>
          <a:p>
            <a:r>
              <a:rPr lang="en-US" dirty="0"/>
              <a:t>Legal effects of Divorce</a:t>
            </a:r>
            <a:br>
              <a:rPr lang="en-US" dirty="0"/>
            </a:br>
            <a:endParaRPr lang="en-UG" dirty="0"/>
          </a:p>
        </p:txBody>
      </p:sp>
      <p:sp>
        <p:nvSpPr>
          <p:cNvPr id="3" name="Content Placeholder 2">
            <a:extLst>
              <a:ext uri="{FF2B5EF4-FFF2-40B4-BE49-F238E27FC236}">
                <a16:creationId xmlns:a16="http://schemas.microsoft.com/office/drawing/2014/main" id="{8FC6F7CE-E21E-4170-95E1-3521BF045F34}"/>
              </a:ext>
            </a:extLst>
          </p:cNvPr>
          <p:cNvSpPr>
            <a:spLocks noGrp="1"/>
          </p:cNvSpPr>
          <p:nvPr>
            <p:ph sz="half" idx="1"/>
          </p:nvPr>
        </p:nvSpPr>
        <p:spPr>
          <a:xfrm>
            <a:off x="708884" y="1605036"/>
            <a:ext cx="10819101" cy="5024364"/>
          </a:xfrm>
        </p:spPr>
        <p:txBody>
          <a:bodyPr/>
          <a:lstStyle/>
          <a:p>
            <a:pPr marL="114300" indent="0">
              <a:buNone/>
            </a:pPr>
            <a:r>
              <a:rPr lang="en-US" sz="1800" dirty="0">
                <a:effectLst/>
                <a:latin typeface="Calibri" panose="020F0502020204030204" pitchFamily="34" charset="0"/>
                <a:ea typeface="DengXian" panose="02010600030101010101" pitchFamily="2" charset="-122"/>
                <a:cs typeface="Times New Roman" panose="02020603050405020304" pitchFamily="18" charset="0"/>
              </a:rPr>
              <a:t> </a:t>
            </a: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DengXian" panose="02010600030101010101" pitchFamily="2" charset="-122"/>
                <a:cs typeface="Times New Roman" panose="02020603050405020304" pitchFamily="18" charset="0"/>
              </a:rPr>
              <a:t>The parties are single and can re marry (S. 38 DA)</a:t>
            </a:r>
          </a:p>
          <a:p>
            <a:pPr marL="342900" lvl="0" indent="-342900">
              <a:buFont typeface="+mj-lt"/>
              <a:buAutoNum type="arabicPeriod"/>
            </a:pP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DengXian" panose="02010600030101010101" pitchFamily="2" charset="-122"/>
                <a:cs typeface="Times New Roman" panose="02020603050405020304" pitchFamily="18" charset="0"/>
              </a:rPr>
              <a:t>Custody and Maintenance of children in determined (S. 28 DA)</a:t>
            </a:r>
          </a:p>
          <a:p>
            <a:pPr marL="342900" lvl="0" indent="-342900">
              <a:buFont typeface="+mj-lt"/>
              <a:buAutoNum type="arabicPeriod"/>
            </a:pP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DengXian" panose="02010600030101010101" pitchFamily="2" charset="-122"/>
                <a:cs typeface="Times New Roman" panose="02020603050405020304" pitchFamily="18" charset="0"/>
              </a:rPr>
              <a:t>Alimony/Maintenance is determined (S. 23, 24, 25 DA). </a:t>
            </a:r>
          </a:p>
          <a:p>
            <a:pPr marL="342900" lvl="0" indent="-342900">
              <a:buFont typeface="+mj-lt"/>
              <a:buAutoNum type="arabicPeriod"/>
            </a:pP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DengXian" panose="02010600030101010101" pitchFamily="2" charset="-122"/>
                <a:cs typeface="Times New Roman" panose="02020603050405020304" pitchFamily="18" charset="0"/>
              </a:rPr>
              <a:t>Property Division  (S. 26 and 27 DA)</a:t>
            </a:r>
          </a:p>
          <a:p>
            <a:pPr marL="342900" lvl="0" indent="-342900">
              <a:buFont typeface="+mj-lt"/>
              <a:buAutoNum type="arabicPeriod"/>
            </a:pP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DengXian" panose="02010600030101010101" pitchFamily="2" charset="-122"/>
                <a:cs typeface="Times New Roman" panose="02020603050405020304" pitchFamily="18" charset="0"/>
              </a:rPr>
              <a:t>Damages </a:t>
            </a:r>
            <a:r>
              <a:rPr lang="en-US" sz="2000" dirty="0" err="1">
                <a:effectLst/>
                <a:latin typeface="Calibri" panose="020F0502020204030204" pitchFamily="34" charset="0"/>
                <a:ea typeface="DengXian" panose="02010600030101010101" pitchFamily="2" charset="-122"/>
                <a:cs typeface="Times New Roman" panose="02020603050405020304" pitchFamily="18" charset="0"/>
              </a:rPr>
              <a:t>eg.</a:t>
            </a:r>
            <a:r>
              <a:rPr lang="en-US" sz="2000" dirty="0">
                <a:effectLst/>
                <a:latin typeface="Calibri" panose="020F0502020204030204" pitchFamily="34" charset="0"/>
                <a:ea typeface="DengXian" panose="02010600030101010101" pitchFamily="2" charset="-122"/>
                <a:cs typeface="Times New Roman" panose="02020603050405020304" pitchFamily="18" charset="0"/>
              </a:rPr>
              <a:t> If divorce ground was adultery (S. 21 DA)</a:t>
            </a:r>
          </a:p>
          <a:p>
            <a:pPr marL="342900" lvl="0" indent="-342900">
              <a:buFont typeface="+mj-lt"/>
              <a:buAutoNum type="arabicPeriod"/>
            </a:pP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mj-lt"/>
              <a:buAutoNum type="arabicPeriod"/>
            </a:pPr>
            <a:r>
              <a:rPr lang="en-US" sz="2000" dirty="0">
                <a:effectLst/>
                <a:latin typeface="Calibri" panose="020F0502020204030204" pitchFamily="34" charset="0"/>
                <a:ea typeface="DengXian" panose="02010600030101010101" pitchFamily="2" charset="-122"/>
                <a:cs typeface="Times New Roman" panose="02020603050405020304" pitchFamily="18" charset="0"/>
              </a:rPr>
              <a:t>Costs (S. 22 DA)</a:t>
            </a:r>
            <a:endParaRPr lang="en-UG" sz="2000" dirty="0">
              <a:effectLst/>
              <a:latin typeface="Calibri" panose="020F0502020204030204" pitchFamily="34" charset="0"/>
              <a:ea typeface="DengXian" panose="02010600030101010101" pitchFamily="2" charset="-122"/>
              <a:cs typeface="Times New Roman" panose="02020603050405020304" pitchFamily="18" charset="0"/>
            </a:endParaRPr>
          </a:p>
          <a:p>
            <a:pPr marL="114300" indent="0">
              <a:buNone/>
            </a:pPr>
            <a:endParaRPr lang="en-UG"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UG" dirty="0"/>
          </a:p>
        </p:txBody>
      </p:sp>
    </p:spTree>
    <p:extLst>
      <p:ext uri="{BB962C8B-B14F-4D97-AF65-F5344CB8AC3E}">
        <p14:creationId xmlns:p14="http://schemas.microsoft.com/office/powerpoint/2010/main" val="34774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7D383-48CE-422A-9EDE-661AF4C0FBC7}"/>
              </a:ext>
            </a:extLst>
          </p:cNvPr>
          <p:cNvSpPr>
            <a:spLocks noGrp="1"/>
          </p:cNvSpPr>
          <p:nvPr>
            <p:ph type="title"/>
          </p:nvPr>
        </p:nvSpPr>
        <p:spPr/>
        <p:txBody>
          <a:bodyPr/>
          <a:lstStyle/>
          <a:p>
            <a:r>
              <a:rPr lang="en-US" dirty="0"/>
              <a:t>Background to the Bill</a:t>
            </a:r>
            <a:br>
              <a:rPr lang="en-US" dirty="0"/>
            </a:br>
            <a:endParaRPr lang="en-UG" dirty="0"/>
          </a:p>
        </p:txBody>
      </p:sp>
      <p:sp>
        <p:nvSpPr>
          <p:cNvPr id="3" name="Content Placeholder 2">
            <a:extLst>
              <a:ext uri="{FF2B5EF4-FFF2-40B4-BE49-F238E27FC236}">
                <a16:creationId xmlns:a16="http://schemas.microsoft.com/office/drawing/2014/main" id="{CAB9A67E-4EC0-412A-8A14-D32BB9C25FC5}"/>
              </a:ext>
            </a:extLst>
          </p:cNvPr>
          <p:cNvSpPr>
            <a:spLocks noGrp="1"/>
          </p:cNvSpPr>
          <p:nvPr>
            <p:ph sz="half" idx="1"/>
          </p:nvPr>
        </p:nvSpPr>
        <p:spPr/>
        <p:txBody>
          <a:bodyPr/>
          <a:lstStyle/>
          <a:p>
            <a:pPr marL="304793" indent="0" algn="just"/>
            <a:endParaRPr lang="en-US" sz="2800" dirty="0">
              <a:latin typeface="Calibri" panose="020F0502020204030204" pitchFamily="34" charset="0"/>
              <a:cs typeface="Calibri" panose="020F0502020204030204" pitchFamily="34" charset="0"/>
            </a:endParaRPr>
          </a:p>
          <a:p>
            <a:pPr marL="304793" indent="0" algn="just"/>
            <a:r>
              <a:rPr lang="en-US" sz="2000" dirty="0">
                <a:latin typeface="Calibri" panose="020F0502020204030204" pitchFamily="34" charset="0"/>
                <a:cs typeface="Calibri" panose="020F0502020204030204" pitchFamily="34" charset="0"/>
              </a:rPr>
              <a:t>Informed by outcome of studies on: </a:t>
            </a:r>
          </a:p>
          <a:p>
            <a:pPr marL="304793" indent="0" algn="just"/>
            <a:endParaRPr lang="en-US" sz="2000" dirty="0">
              <a:latin typeface="Calibri" panose="020F0502020204030204" pitchFamily="34" charset="0"/>
              <a:cs typeface="Calibri" panose="020F0502020204030204" pitchFamily="34" charset="0"/>
            </a:endParaRPr>
          </a:p>
          <a:p>
            <a:pPr marL="590543" indent="-285750" algn="just">
              <a:buFont typeface="Wingdings" panose="05000000000000000000" pitchFamily="2" charset="2"/>
              <a:buChar char="q"/>
            </a:pPr>
            <a:r>
              <a:rPr lang="en-US" sz="2000" dirty="0">
                <a:latin typeface="Calibri" panose="020F0502020204030204" pitchFamily="34" charset="0"/>
                <a:cs typeface="Calibri" panose="020F0502020204030204" pitchFamily="34" charset="0"/>
              </a:rPr>
              <a:t>Marriage and dissolution of marriage in Uganda </a:t>
            </a:r>
          </a:p>
          <a:p>
            <a:pPr marL="590543" indent="-285750" algn="just">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590543" indent="-285750" algn="just">
              <a:buFont typeface="Wingdings" panose="05000000000000000000" pitchFamily="2" charset="2"/>
              <a:buChar char="q"/>
            </a:pPr>
            <a:r>
              <a:rPr lang="en-US" sz="2000" dirty="0">
                <a:latin typeface="Calibri" panose="020F0502020204030204" pitchFamily="34" charset="0"/>
                <a:cs typeface="Calibri" panose="020F0502020204030204" pitchFamily="34" charset="0"/>
              </a:rPr>
              <a:t>Report of the Commission of Inquiry into Marriage, Divorce and Status of Women (Kalema Report) 1965,</a:t>
            </a:r>
          </a:p>
          <a:p>
            <a:pPr marL="590543" indent="-285750" algn="just">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590543" indent="-285750" algn="just">
              <a:buFont typeface="Wingdings" panose="05000000000000000000" pitchFamily="2" charset="2"/>
              <a:buChar char="q"/>
            </a:pPr>
            <a:r>
              <a:rPr lang="en-US" sz="2000" dirty="0">
                <a:latin typeface="Calibri" panose="020F0502020204030204" pitchFamily="34" charset="0"/>
                <a:cs typeface="Calibri" panose="020F0502020204030204" pitchFamily="34" charset="0"/>
              </a:rPr>
              <a:t> The FIDA -U Report on draft Domestic Relations Bill, 1980, the Marriage and Divorce Bill 2009, and the Ministry of Women in Development, Culture &amp; Youth Report on the draft 1980 Domestic Relations Bill, (W.I.D Working paper and Tororo Report) 1993, </a:t>
            </a:r>
          </a:p>
          <a:p>
            <a:pPr marL="590543" indent="-285750" algn="just">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590543" indent="-285750" algn="just">
              <a:buFont typeface="Wingdings" panose="05000000000000000000" pitchFamily="2" charset="2"/>
              <a:buChar char="q"/>
            </a:pPr>
            <a:r>
              <a:rPr lang="en-US" sz="2000" dirty="0">
                <a:latin typeface="Calibri" panose="020F0502020204030204" pitchFamily="34" charset="0"/>
                <a:cs typeface="Calibri" panose="020F0502020204030204" pitchFamily="34" charset="0"/>
              </a:rPr>
              <a:t>Reports of numerous consultations undertaken overtime from various stakeholders</a:t>
            </a:r>
          </a:p>
          <a:p>
            <a:endParaRPr lang="en-UG" dirty="0"/>
          </a:p>
        </p:txBody>
      </p:sp>
    </p:spTree>
    <p:extLst>
      <p:ext uri="{BB962C8B-B14F-4D97-AF65-F5344CB8AC3E}">
        <p14:creationId xmlns:p14="http://schemas.microsoft.com/office/powerpoint/2010/main" val="5168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5940-C5CA-4E4A-BE25-775B8B5D640A}"/>
              </a:ext>
            </a:extLst>
          </p:cNvPr>
          <p:cNvSpPr>
            <a:spLocks noGrp="1"/>
          </p:cNvSpPr>
          <p:nvPr>
            <p:ph type="title"/>
          </p:nvPr>
        </p:nvSpPr>
        <p:spPr/>
        <p:txBody>
          <a:bodyPr/>
          <a:lstStyle/>
          <a:p>
            <a:r>
              <a:rPr lang="en-US" dirty="0"/>
              <a:t>Defects in the Law on Marriage</a:t>
            </a:r>
            <a:br>
              <a:rPr lang="en-US" dirty="0"/>
            </a:br>
            <a:endParaRPr lang="en-UG" dirty="0"/>
          </a:p>
        </p:txBody>
      </p:sp>
      <p:sp>
        <p:nvSpPr>
          <p:cNvPr id="3" name="Content Placeholder 2">
            <a:extLst>
              <a:ext uri="{FF2B5EF4-FFF2-40B4-BE49-F238E27FC236}">
                <a16:creationId xmlns:a16="http://schemas.microsoft.com/office/drawing/2014/main" id="{DD9958FC-D53E-454C-B96E-60DEC63E2D1F}"/>
              </a:ext>
            </a:extLst>
          </p:cNvPr>
          <p:cNvSpPr>
            <a:spLocks noGrp="1"/>
          </p:cNvSpPr>
          <p:nvPr>
            <p:ph sz="half" idx="1"/>
          </p:nvPr>
        </p:nvSpPr>
        <p:spPr>
          <a:xfrm>
            <a:off x="708884" y="1905000"/>
            <a:ext cx="10819101" cy="4495800"/>
          </a:xfrm>
        </p:spPr>
        <p:txBody>
          <a:bodyPr/>
          <a:lstStyle/>
          <a:p>
            <a:br>
              <a:rPr lang="en-US" sz="2000" dirty="0"/>
            </a:br>
            <a:r>
              <a:rPr lang="en-US" sz="2000" dirty="0">
                <a:latin typeface="Calibri" panose="020F0502020204030204" pitchFamily="34" charset="0"/>
                <a:cs typeface="Calibri" panose="020F0502020204030204" pitchFamily="34" charset="0"/>
              </a:rPr>
              <a:t>Courts have declared various provisions in existing legislation unconstitutional including sections of the Marriage Act under which the recognized age of marriage is twenty-one years, the superiority of civil marriage over customary marriage and the variation in grounds for divorce between men and women under the Divorce Act.</a:t>
            </a:r>
          </a:p>
          <a:p>
            <a:pPr marL="342900">
              <a:buFont typeface="Wingdings" panose="05000000000000000000" pitchFamily="2" charset="2"/>
              <a:buChar char="q"/>
              <a:defRPr/>
            </a:pPr>
            <a:r>
              <a:rPr lang="en-US" sz="2000" dirty="0">
                <a:latin typeface="Calibri" panose="020F0502020204030204" pitchFamily="34" charset="0"/>
                <a:cs typeface="Calibri" panose="020F0502020204030204" pitchFamily="34" charset="0"/>
              </a:rPr>
              <a:t>Courts have further outlawed various practices against- </a:t>
            </a:r>
          </a:p>
          <a:p>
            <a:pPr marL="819150" lvl="1" indent="-342900">
              <a:buFont typeface="Wingdings" panose="05000000000000000000" pitchFamily="2" charset="2"/>
              <a:buChar char="Ø"/>
              <a:defRPr/>
            </a:pPr>
            <a:r>
              <a:rPr lang="en-US" sz="2000" b="1" dirty="0">
                <a:latin typeface="Calibri" panose="020F0502020204030204" pitchFamily="34" charset="0"/>
                <a:cs typeface="Calibri" panose="020F0502020204030204" pitchFamily="34" charset="0"/>
              </a:rPr>
              <a:t>Equality and nondiscrimination against women.  </a:t>
            </a:r>
            <a:r>
              <a:rPr lang="en-US" sz="2000" dirty="0">
                <a:latin typeface="Calibri" panose="020F0502020204030204" pitchFamily="34" charset="0"/>
                <a:cs typeface="Calibri" panose="020F0502020204030204" pitchFamily="34" charset="0"/>
              </a:rPr>
              <a:t>The Supreme Court in </a:t>
            </a:r>
            <a:r>
              <a:rPr lang="en-US" sz="2000" dirty="0" err="1">
                <a:latin typeface="Calibri" panose="020F0502020204030204" pitchFamily="34" charset="0"/>
                <a:cs typeface="Calibri" panose="020F0502020204030204" pitchFamily="34" charset="0"/>
              </a:rPr>
              <a:t>Mifumi</a:t>
            </a:r>
            <a:r>
              <a:rPr lang="en-US" sz="2000" dirty="0">
                <a:latin typeface="Calibri" panose="020F0502020204030204" pitchFamily="34" charset="0"/>
                <a:cs typeface="Calibri" panose="020F0502020204030204" pitchFamily="34" charset="0"/>
              </a:rPr>
              <a:t> (U) Ltd &amp;. Anor v Attorney General &amp; Anor (Constitutional Appeal No. 2 of 2014) [20151 UGSC l3 (6 August 2015) declared as unconstitutional the demand for the refund of bride price as it </a:t>
            </a:r>
            <a:r>
              <a:rPr lang="en-US" sz="2000" b="1" dirty="0">
                <a:latin typeface="Calibri" panose="020F0502020204030204" pitchFamily="34" charset="0"/>
                <a:cs typeface="Calibri" panose="020F0502020204030204" pitchFamily="34" charset="0"/>
              </a:rPr>
              <a:t>undermines dignity of women</a:t>
            </a:r>
            <a:r>
              <a:rPr lang="en-US" sz="2000" dirty="0">
                <a:latin typeface="Calibri" panose="020F0502020204030204" pitchFamily="34" charset="0"/>
                <a:cs typeface="Calibri" panose="020F0502020204030204" pitchFamily="34" charset="0"/>
              </a:rPr>
              <a:t> and </a:t>
            </a:r>
            <a:r>
              <a:rPr lang="en-US" sz="2000" b="1" dirty="0">
                <a:latin typeface="Calibri" panose="020F0502020204030204" pitchFamily="34" charset="0"/>
                <a:cs typeface="Calibri" panose="020F0502020204030204" pitchFamily="34" charset="0"/>
              </a:rPr>
              <a:t>violates right of women to equality with men during and after dissolution of marriage </a:t>
            </a:r>
            <a:r>
              <a:rPr lang="en-US" sz="2000" dirty="0">
                <a:latin typeface="Calibri" panose="020F0502020204030204" pitchFamily="34" charset="0"/>
                <a:cs typeface="Calibri" panose="020F0502020204030204" pitchFamily="34" charset="0"/>
              </a:rPr>
              <a:t>and </a:t>
            </a:r>
            <a:r>
              <a:rPr lang="en-US" sz="2000" b="1" dirty="0">
                <a:latin typeface="Calibri" panose="020F0502020204030204" pitchFamily="34" charset="0"/>
                <a:cs typeface="Calibri" panose="020F0502020204030204" pitchFamily="34" charset="0"/>
              </a:rPr>
              <a:t>undermines wife’s unique and valuable contribution during marriage, undermines Uganda’s obligations and commitments under various international instruments like CEDAW. </a:t>
            </a:r>
          </a:p>
          <a:p>
            <a:endParaRPr lang="en-US" dirty="0"/>
          </a:p>
          <a:p>
            <a:endParaRPr lang="en-UG" dirty="0"/>
          </a:p>
        </p:txBody>
      </p:sp>
    </p:spTree>
    <p:extLst>
      <p:ext uri="{BB962C8B-B14F-4D97-AF65-F5344CB8AC3E}">
        <p14:creationId xmlns:p14="http://schemas.microsoft.com/office/powerpoint/2010/main" val="29870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1987C-E67F-402C-BBDD-272A89A418F5}"/>
              </a:ext>
            </a:extLst>
          </p:cNvPr>
          <p:cNvSpPr>
            <a:spLocks noGrp="1"/>
          </p:cNvSpPr>
          <p:nvPr>
            <p:ph type="title"/>
          </p:nvPr>
        </p:nvSpPr>
        <p:spPr/>
        <p:txBody>
          <a:bodyPr/>
          <a:lstStyle/>
          <a:p>
            <a:r>
              <a:rPr lang="en-US" dirty="0"/>
              <a:t>Defects in the Law on Marriage (Continued)</a:t>
            </a:r>
            <a:endParaRPr lang="en-UG" dirty="0"/>
          </a:p>
        </p:txBody>
      </p:sp>
      <p:sp>
        <p:nvSpPr>
          <p:cNvPr id="3" name="Content Placeholder 2">
            <a:extLst>
              <a:ext uri="{FF2B5EF4-FFF2-40B4-BE49-F238E27FC236}">
                <a16:creationId xmlns:a16="http://schemas.microsoft.com/office/drawing/2014/main" id="{DE2BC20D-CBF4-4041-93D3-1C5B787987A7}"/>
              </a:ext>
            </a:extLst>
          </p:cNvPr>
          <p:cNvSpPr>
            <a:spLocks noGrp="1"/>
          </p:cNvSpPr>
          <p:nvPr>
            <p:ph sz="half" idx="1"/>
          </p:nvPr>
        </p:nvSpPr>
        <p:spPr/>
        <p:txBody>
          <a:bodyPr/>
          <a:lstStyle/>
          <a:p>
            <a:pPr marL="457200" marR="0" lvl="0" indent="-342900" algn="l" defTabSz="914400" rtl="0" eaLnBrk="1" fontAlgn="auto" latinLnBrk="0" hangingPunct="1">
              <a:lnSpc>
                <a:spcPct val="100000"/>
              </a:lnSpc>
              <a:spcBef>
                <a:spcPts val="500"/>
              </a:spcBef>
              <a:spcAft>
                <a:spcPts val="0"/>
              </a:spcAft>
              <a:buClr>
                <a:srgbClr val="0072BC"/>
              </a:buClr>
              <a:buSzPts val="1800"/>
              <a:buFont typeface="Noto Sans Symbols"/>
              <a:buChar char="▪"/>
              <a:tabLst/>
              <a:defRPr/>
            </a:pPr>
            <a:r>
              <a:rPr kumimoji="0" lang="en-US" sz="2000" b="0" i="0" u="none" strike="noStrike" kern="0" cap="none" spc="0" normalizeH="0" baseline="0" noProof="0" dirty="0">
                <a:ln>
                  <a:noFill/>
                </a:ln>
                <a:solidFill>
                  <a:srgbClr val="00395E"/>
                </a:solidFill>
                <a:effectLst/>
                <a:uLnTx/>
                <a:uFillTx/>
                <a:latin typeface="Calibri" panose="020F0502020204030204" pitchFamily="34" charset="0"/>
                <a:cs typeface="Calibri" panose="020F0502020204030204" pitchFamily="34" charset="0"/>
                <a:sym typeface="Gill Sans"/>
              </a:rPr>
              <a:t>Question of Matrimonial Property rights upon dissolution of marriage: That the court in </a:t>
            </a:r>
            <a:r>
              <a:rPr kumimoji="0" lang="en-US" sz="2000" b="0" i="0" u="none" strike="noStrike" kern="0" cap="none" spc="0" normalizeH="0" baseline="0" noProof="0" dirty="0" err="1">
                <a:ln>
                  <a:noFill/>
                </a:ln>
                <a:solidFill>
                  <a:srgbClr val="00395E"/>
                </a:solidFill>
                <a:effectLst/>
                <a:uLnTx/>
                <a:uFillTx/>
                <a:latin typeface="Calibri" panose="020F0502020204030204" pitchFamily="34" charset="0"/>
                <a:cs typeface="Calibri" panose="020F0502020204030204" pitchFamily="34" charset="0"/>
                <a:sym typeface="Gill Sans"/>
              </a:rPr>
              <a:t>Ambayo</a:t>
            </a:r>
            <a:r>
              <a:rPr kumimoji="0" lang="en-US" sz="2000" b="0" i="0" u="none" strike="noStrike" kern="0" cap="none" spc="0" normalizeH="0" baseline="0" noProof="0" dirty="0">
                <a:ln>
                  <a:noFill/>
                </a:ln>
                <a:solidFill>
                  <a:srgbClr val="00395E"/>
                </a:solidFill>
                <a:effectLst/>
                <a:uLnTx/>
                <a:uFillTx/>
                <a:latin typeface="Calibri" panose="020F0502020204030204" pitchFamily="34" charset="0"/>
                <a:cs typeface="Calibri" panose="020F0502020204030204" pitchFamily="34" charset="0"/>
                <a:sym typeface="Gill Sans"/>
              </a:rPr>
              <a:t> v </a:t>
            </a:r>
            <a:r>
              <a:rPr kumimoji="0" lang="en-US" sz="2000" b="0" i="0" u="none" strike="noStrike" kern="0" cap="none" spc="0" normalizeH="0" baseline="0" noProof="0" dirty="0" err="1">
                <a:ln>
                  <a:noFill/>
                </a:ln>
                <a:solidFill>
                  <a:srgbClr val="00395E"/>
                </a:solidFill>
                <a:effectLst/>
                <a:uLnTx/>
                <a:uFillTx/>
                <a:latin typeface="Calibri" panose="020F0502020204030204" pitchFamily="34" charset="0"/>
                <a:cs typeface="Calibri" panose="020F0502020204030204" pitchFamily="34" charset="0"/>
                <a:sym typeface="Gill Sans"/>
              </a:rPr>
              <a:t>Aserua</a:t>
            </a:r>
            <a:r>
              <a:rPr kumimoji="0" lang="en-US" sz="2000" b="0" i="0" u="none" strike="noStrike" kern="0" cap="none" spc="0" normalizeH="0" baseline="0" noProof="0" dirty="0">
                <a:ln>
                  <a:noFill/>
                </a:ln>
                <a:solidFill>
                  <a:srgbClr val="00395E"/>
                </a:solidFill>
                <a:effectLst/>
                <a:uLnTx/>
                <a:uFillTx/>
                <a:latin typeface="Calibri" panose="020F0502020204030204" pitchFamily="34" charset="0"/>
                <a:cs typeface="Calibri" panose="020F0502020204030204" pitchFamily="34" charset="0"/>
                <a:sym typeface="Gill Sans"/>
              </a:rPr>
              <a:t> (2022) UGCA 272 determined that a spouse is entitled to a share of the matrimonial </a:t>
            </a:r>
            <a:r>
              <a:rPr kumimoji="0" lang="en-US" sz="2000" b="0" i="0" u="none" strike="noStrike" kern="0" cap="none" spc="0" normalizeH="0" baseline="0" noProof="0" dirty="0" err="1">
                <a:ln>
                  <a:noFill/>
                </a:ln>
                <a:solidFill>
                  <a:srgbClr val="00395E"/>
                </a:solidFill>
                <a:effectLst/>
                <a:uLnTx/>
                <a:uFillTx/>
                <a:latin typeface="Calibri" panose="020F0502020204030204" pitchFamily="34" charset="0"/>
                <a:cs typeface="Calibri" panose="020F0502020204030204" pitchFamily="34" charset="0"/>
                <a:sym typeface="Gill Sans"/>
              </a:rPr>
              <a:t>pty</a:t>
            </a:r>
            <a:r>
              <a:rPr kumimoji="0" lang="en-US" sz="2000" b="0" i="0" u="none" strike="noStrike" kern="0" cap="none" spc="0" normalizeH="0" baseline="0" noProof="0" dirty="0">
                <a:ln>
                  <a:noFill/>
                </a:ln>
                <a:solidFill>
                  <a:srgbClr val="00395E"/>
                </a:solidFill>
                <a:effectLst/>
                <a:uLnTx/>
                <a:uFillTx/>
                <a:latin typeface="Calibri" panose="020F0502020204030204" pitchFamily="34" charset="0"/>
                <a:cs typeface="Calibri" panose="020F0502020204030204" pitchFamily="34" charset="0"/>
                <a:sym typeface="Gill Sans"/>
              </a:rPr>
              <a:t> upon dissolution of marriage if it can be proved that the spouse made a contribution towards the acquisition of the </a:t>
            </a:r>
            <a:r>
              <a:rPr kumimoji="0" lang="en-US" sz="2000" b="0" i="0" u="none" strike="noStrike" kern="0" cap="none" spc="0" normalizeH="0" baseline="0" noProof="0" dirty="0" err="1">
                <a:ln>
                  <a:noFill/>
                </a:ln>
                <a:solidFill>
                  <a:srgbClr val="00395E"/>
                </a:solidFill>
                <a:effectLst/>
                <a:uLnTx/>
                <a:uFillTx/>
                <a:latin typeface="Calibri" panose="020F0502020204030204" pitchFamily="34" charset="0"/>
                <a:cs typeface="Calibri" panose="020F0502020204030204" pitchFamily="34" charset="0"/>
                <a:sym typeface="Gill Sans"/>
              </a:rPr>
              <a:t>pty.</a:t>
            </a:r>
            <a:r>
              <a:rPr kumimoji="0" lang="en-US" sz="2000" b="0" i="0" u="none" strike="noStrike" kern="0" cap="none" spc="0" normalizeH="0" baseline="0" noProof="0" dirty="0">
                <a:ln>
                  <a:noFill/>
                </a:ln>
                <a:solidFill>
                  <a:srgbClr val="00395E"/>
                </a:solidFill>
                <a:effectLst/>
                <a:uLnTx/>
                <a:uFillTx/>
                <a:latin typeface="Calibri" panose="020F0502020204030204" pitchFamily="34" charset="0"/>
                <a:cs typeface="Calibri" panose="020F0502020204030204" pitchFamily="34" charset="0"/>
                <a:sym typeface="Gill Sans"/>
              </a:rPr>
              <a:t> </a:t>
            </a:r>
            <a:r>
              <a:rPr kumimoji="0" lang="en-US" sz="20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Gill Sans"/>
              </a:rPr>
              <a:t>50/50 percent formula rejected</a:t>
            </a:r>
            <a:r>
              <a:rPr kumimoji="0" lang="en-US" sz="2000" b="0" i="0" u="none" strike="noStrike" kern="0" cap="none" spc="0" normalizeH="0" baseline="0" noProof="0" dirty="0">
                <a:ln>
                  <a:noFill/>
                </a:ln>
                <a:solidFill>
                  <a:srgbClr val="00395E"/>
                </a:solidFill>
                <a:effectLst/>
                <a:uLnTx/>
                <a:uFillTx/>
                <a:latin typeface="Calibri" panose="020F0502020204030204" pitchFamily="34" charset="0"/>
                <a:cs typeface="Calibri" panose="020F0502020204030204" pitchFamily="34" charset="0"/>
                <a:sym typeface="Gill Sans"/>
              </a:rPr>
              <a:t>.</a:t>
            </a:r>
          </a:p>
          <a:p>
            <a:endParaRPr lang="en-UG" dirty="0"/>
          </a:p>
        </p:txBody>
      </p:sp>
    </p:spTree>
    <p:extLst>
      <p:ext uri="{BB962C8B-B14F-4D97-AF65-F5344CB8AC3E}">
        <p14:creationId xmlns:p14="http://schemas.microsoft.com/office/powerpoint/2010/main" val="389395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sz="4000" dirty="0">
                <a:latin typeface="Baskerville Old Face" panose="02020602080505020303" pitchFamily="18" charset="0"/>
                <a:ea typeface="+mj-ea"/>
              </a:rPr>
              <a:t>Other issues the Bill seeks to address</a:t>
            </a:r>
            <a:endParaRPr lang="en-US" sz="4000"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type="body" idx="1"/>
          </p:nvPr>
        </p:nvSpPr>
        <p:spPr>
          <a:xfrm>
            <a:off x="708885" y="1594319"/>
            <a:ext cx="5996715" cy="4167431"/>
          </a:xfrm>
        </p:spPr>
        <p:txBody>
          <a:bodyPr anchor="ctr"/>
          <a:lstStyle/>
          <a:p>
            <a:pPr marL="571500" indent="-571500" eaLnBrk="1" hangingPunct="1">
              <a:buFont typeface="Wingdings" panose="05000000000000000000" pitchFamily="2" charset="2"/>
              <a:buChar char="q"/>
              <a:defRPr/>
            </a:pPr>
            <a:r>
              <a:rPr lang="en-US" sz="2000" dirty="0">
                <a:latin typeface="Calibri" panose="020F0502020204030204" pitchFamily="34" charset="0"/>
                <a:ea typeface="+mn-ea"/>
                <a:cs typeface="Calibri" panose="020F0502020204030204" pitchFamily="34" charset="0"/>
              </a:rPr>
              <a:t>That presently, the </a:t>
            </a:r>
            <a:r>
              <a:rPr lang="en-US" sz="2000" b="1" dirty="0">
                <a:latin typeface="Calibri" panose="020F0502020204030204" pitchFamily="34" charset="0"/>
                <a:ea typeface="+mn-ea"/>
                <a:cs typeface="Calibri" panose="020F0502020204030204" pitchFamily="34" charset="0"/>
              </a:rPr>
              <a:t>license regime is discriminatory</a:t>
            </a:r>
            <a:r>
              <a:rPr lang="en-US" sz="2000" dirty="0">
                <a:latin typeface="Calibri" panose="020F0502020204030204" pitchFamily="34" charset="0"/>
                <a:ea typeface="+mn-ea"/>
                <a:cs typeface="Calibri" panose="020F0502020204030204" pitchFamily="34" charset="0"/>
              </a:rPr>
              <a:t> because it requires permanent church to be licensed for Christian marriages but not the same for other forms of marriage. </a:t>
            </a:r>
          </a:p>
          <a:p>
            <a:pPr marL="571500" indent="-571500" eaLnBrk="1" hangingPunct="1">
              <a:buFont typeface="Wingdings" panose="05000000000000000000" pitchFamily="2" charset="2"/>
              <a:buChar char="q"/>
              <a:defRPr/>
            </a:pPr>
            <a:endParaRPr lang="en-US" sz="2000" dirty="0">
              <a:latin typeface="Calibri" panose="020F0502020204030204" pitchFamily="34" charset="0"/>
              <a:ea typeface="+mn-ea"/>
              <a:cs typeface="Calibri" panose="020F0502020204030204" pitchFamily="34" charset="0"/>
            </a:endParaRPr>
          </a:p>
          <a:p>
            <a:pPr marL="571500" indent="-571500">
              <a:buFont typeface="Wingdings" panose="05000000000000000000" pitchFamily="2" charset="2"/>
              <a:buChar char="q"/>
              <a:defRPr/>
            </a:pPr>
            <a:r>
              <a:rPr lang="en-US" sz="2000" dirty="0">
                <a:latin typeface="Calibri" panose="020F0502020204030204" pitchFamily="34" charset="0"/>
                <a:ea typeface="+mn-ea"/>
                <a:cs typeface="Calibri" panose="020F0502020204030204" pitchFamily="34" charset="0"/>
              </a:rPr>
              <a:t>That that courts have clarified in many cases including </a:t>
            </a:r>
            <a:r>
              <a:rPr lang="en-US" sz="2000" b="1" dirty="0" err="1">
                <a:latin typeface="Calibri" panose="020F0502020204030204" pitchFamily="34" charset="0"/>
                <a:ea typeface="+mn-ea"/>
                <a:cs typeface="Calibri" panose="020F0502020204030204" pitchFamily="34" charset="0"/>
              </a:rPr>
              <a:t>Ambayo</a:t>
            </a:r>
            <a:r>
              <a:rPr lang="en-US" sz="2000" b="1" dirty="0">
                <a:latin typeface="Calibri" panose="020F0502020204030204" pitchFamily="34" charset="0"/>
                <a:ea typeface="+mn-ea"/>
                <a:cs typeface="Calibri" panose="020F0502020204030204" pitchFamily="34" charset="0"/>
              </a:rPr>
              <a:t> v </a:t>
            </a:r>
            <a:r>
              <a:rPr lang="en-US" sz="2000" b="1" dirty="0" err="1">
                <a:latin typeface="Calibri" panose="020F0502020204030204" pitchFamily="34" charset="0"/>
                <a:ea typeface="+mn-ea"/>
                <a:cs typeface="Calibri" panose="020F0502020204030204" pitchFamily="34" charset="0"/>
              </a:rPr>
              <a:t>Aserua</a:t>
            </a:r>
            <a:r>
              <a:rPr lang="en-US" sz="2000" b="1" dirty="0">
                <a:latin typeface="Calibri" panose="020F0502020204030204" pitchFamily="34" charset="0"/>
                <a:ea typeface="+mn-ea"/>
                <a:cs typeface="Calibri" panose="020F0502020204030204" pitchFamily="34" charset="0"/>
              </a:rPr>
              <a:t>, Peace </a:t>
            </a:r>
            <a:r>
              <a:rPr lang="en-US" sz="2000" b="1" dirty="0" err="1">
                <a:latin typeface="Calibri" panose="020F0502020204030204" pitchFamily="34" charset="0"/>
                <a:ea typeface="+mn-ea"/>
                <a:cs typeface="Calibri" panose="020F0502020204030204" pitchFamily="34" charset="0"/>
              </a:rPr>
              <a:t>Uhirirwe</a:t>
            </a:r>
            <a:r>
              <a:rPr lang="en-US" sz="2000" b="1" dirty="0">
                <a:latin typeface="Calibri" panose="020F0502020204030204" pitchFamily="34" charset="0"/>
                <a:ea typeface="+mn-ea"/>
                <a:cs typeface="Calibri" panose="020F0502020204030204" pitchFamily="34" charset="0"/>
              </a:rPr>
              <a:t> vs Paul </a:t>
            </a:r>
            <a:r>
              <a:rPr lang="en-US" sz="2000" b="1" dirty="0" err="1">
                <a:latin typeface="Calibri" panose="020F0502020204030204" pitchFamily="34" charset="0"/>
                <a:ea typeface="+mn-ea"/>
                <a:cs typeface="Calibri" panose="020F0502020204030204" pitchFamily="34" charset="0"/>
              </a:rPr>
              <a:t>Kaggwa</a:t>
            </a:r>
            <a:r>
              <a:rPr lang="en-US" sz="2000" b="1" dirty="0">
                <a:latin typeface="Calibri" panose="020F0502020204030204" pitchFamily="34" charset="0"/>
                <a:ea typeface="+mn-ea"/>
                <a:cs typeface="Calibri" panose="020F0502020204030204" pitchFamily="34" charset="0"/>
              </a:rPr>
              <a:t>, Julius </a:t>
            </a:r>
            <a:r>
              <a:rPr lang="en-US" sz="2000" b="1" dirty="0" err="1">
                <a:latin typeface="Calibri" panose="020F0502020204030204" pitchFamily="34" charset="0"/>
                <a:ea typeface="+mn-ea"/>
                <a:cs typeface="Calibri" panose="020F0502020204030204" pitchFamily="34" charset="0"/>
              </a:rPr>
              <a:t>Rwabinumi</a:t>
            </a:r>
            <a:r>
              <a:rPr lang="en-US" sz="2000" b="1" dirty="0">
                <a:latin typeface="Calibri" panose="020F0502020204030204" pitchFamily="34" charset="0"/>
                <a:ea typeface="+mn-ea"/>
                <a:cs typeface="Calibri" panose="020F0502020204030204" pitchFamily="34" charset="0"/>
              </a:rPr>
              <a:t> vs Hope </a:t>
            </a:r>
            <a:r>
              <a:rPr lang="en-US" sz="2000" b="1" dirty="0" err="1">
                <a:latin typeface="Calibri" panose="020F0502020204030204" pitchFamily="34" charset="0"/>
                <a:ea typeface="+mn-ea"/>
                <a:cs typeface="Calibri" panose="020F0502020204030204" pitchFamily="34" charset="0"/>
              </a:rPr>
              <a:t>Bahimbisomwe</a:t>
            </a:r>
            <a:r>
              <a:rPr lang="en-US" sz="2000" b="1" dirty="0">
                <a:latin typeface="Calibri" panose="020F0502020204030204" pitchFamily="34" charset="0"/>
                <a:ea typeface="+mn-ea"/>
                <a:cs typeface="Calibri" panose="020F0502020204030204" pitchFamily="34" charset="0"/>
              </a:rPr>
              <a:t> </a:t>
            </a:r>
            <a:r>
              <a:rPr lang="en-US" sz="2000" dirty="0">
                <a:latin typeface="Calibri" panose="020F0502020204030204" pitchFamily="34" charset="0"/>
                <a:ea typeface="+mn-ea"/>
                <a:cs typeface="Calibri" panose="020F0502020204030204" pitchFamily="34" charset="0"/>
              </a:rPr>
              <a:t>that </a:t>
            </a:r>
            <a:r>
              <a:rPr lang="en-US" sz="2000" dirty="0">
                <a:latin typeface="Calibri" panose="020F0502020204030204" pitchFamily="34" charset="0"/>
                <a:cs typeface="Calibri" panose="020F0502020204030204" pitchFamily="34" charset="0"/>
              </a:rPr>
              <a:t>Marriage is not an entitlement to a fifty percent interest in matrimonial property. </a:t>
            </a:r>
            <a:endParaRPr lang="en-US" sz="2000" dirty="0">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DF35DA8-C24B-E9FF-B264-3BA76F0FCEBE}"/>
              </a:ext>
            </a:extLst>
          </p:cNvPr>
          <p:cNvPicPr>
            <a:picLocks noChangeAspect="1"/>
          </p:cNvPicPr>
          <p:nvPr/>
        </p:nvPicPr>
        <p:blipFill>
          <a:blip r:embed="rId3"/>
          <a:stretch>
            <a:fillRect/>
          </a:stretch>
        </p:blipFill>
        <p:spPr>
          <a:xfrm>
            <a:off x="7391400" y="2243384"/>
            <a:ext cx="3997239" cy="2997929"/>
          </a:xfrm>
          <a:prstGeom prst="ellipse">
            <a:avLst/>
          </a:prstGeom>
        </p:spPr>
      </p:pic>
    </p:spTree>
    <p:extLst>
      <p:ext uri="{BB962C8B-B14F-4D97-AF65-F5344CB8AC3E}">
        <p14:creationId xmlns:p14="http://schemas.microsoft.com/office/powerpoint/2010/main" val="235150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Some of the Key Objects of the Bill</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type="body" idx="1"/>
          </p:nvPr>
        </p:nvSpPr>
        <p:spPr>
          <a:xfrm>
            <a:off x="5334000" y="1594319"/>
            <a:ext cx="5996715" cy="4167431"/>
          </a:xfrm>
        </p:spPr>
        <p:txBody>
          <a:bodyPr anchor="ctr"/>
          <a:lstStyle/>
          <a:p>
            <a:pPr marL="285750" indent="-285750">
              <a:buFont typeface="Wingdings" panose="05000000000000000000" pitchFamily="2" charset="2"/>
              <a:buChar char="q"/>
              <a:defRPr/>
            </a:pPr>
            <a:r>
              <a:rPr lang="en-US" sz="2000" dirty="0">
                <a:latin typeface="Calibri" panose="020F0502020204030204" pitchFamily="34" charset="0"/>
                <a:ea typeface="+mn-ea"/>
                <a:cs typeface="Calibri" panose="020F0502020204030204" pitchFamily="34" charset="0"/>
              </a:rPr>
              <a:t>The Bill proposes several reforms:</a:t>
            </a:r>
          </a:p>
          <a:p>
            <a:pPr marL="285750" indent="-285750">
              <a:buFont typeface="Wingdings" panose="05000000000000000000" pitchFamily="2" charset="2"/>
              <a:buChar char="q"/>
              <a:defRPr/>
            </a:pPr>
            <a:endParaRPr lang="en-US" sz="2000" dirty="0">
              <a:latin typeface="Calibri" panose="020F0502020204030204" pitchFamily="34" charset="0"/>
              <a:ea typeface="+mn-ea"/>
              <a:cs typeface="Calibri" panose="020F0502020204030204" pitchFamily="34" charset="0"/>
            </a:endParaRPr>
          </a:p>
          <a:p>
            <a:pPr marL="400050" indent="-400050">
              <a:buFont typeface="+mj-lt"/>
              <a:buAutoNum type="romanLcPeriod"/>
              <a:defRPr/>
            </a:pPr>
            <a:r>
              <a:rPr lang="en-US" sz="2000" dirty="0">
                <a:latin typeface="Calibri" panose="020F0502020204030204" pitchFamily="34" charset="0"/>
                <a:ea typeface="+mn-ea"/>
                <a:cs typeface="Calibri" panose="020F0502020204030204" pitchFamily="34" charset="0"/>
              </a:rPr>
              <a:t> Including equal rights to property for spouses, regardless of their financial contribution.</a:t>
            </a:r>
          </a:p>
          <a:p>
            <a:pPr marL="400050" indent="-400050">
              <a:buFont typeface="+mj-lt"/>
              <a:buAutoNum type="romanLcPeriod"/>
              <a:defRPr/>
            </a:pPr>
            <a:endParaRPr lang="en-US" sz="2000" dirty="0">
              <a:latin typeface="Calibri" panose="020F0502020204030204" pitchFamily="34" charset="0"/>
              <a:ea typeface="+mn-ea"/>
              <a:cs typeface="Calibri" panose="020F0502020204030204" pitchFamily="34" charset="0"/>
            </a:endParaRPr>
          </a:p>
          <a:p>
            <a:pPr marL="400050" indent="-400050">
              <a:buFont typeface="+mj-lt"/>
              <a:buAutoNum type="romanLcPeriod"/>
              <a:defRPr/>
            </a:pPr>
            <a:r>
              <a:rPr lang="en-US" sz="2000" dirty="0">
                <a:latin typeface="Calibri" panose="020F0502020204030204" pitchFamily="34" charset="0"/>
                <a:ea typeface="+mn-ea"/>
                <a:cs typeface="Calibri" panose="020F0502020204030204" pitchFamily="34" charset="0"/>
              </a:rPr>
              <a:t>Criminalizing child marriages, and </a:t>
            </a:r>
          </a:p>
          <a:p>
            <a:pPr marL="400050" indent="-400050">
              <a:buFont typeface="+mj-lt"/>
              <a:buAutoNum type="romanLcPeriod"/>
              <a:defRPr/>
            </a:pPr>
            <a:endParaRPr lang="en-US" sz="2000" dirty="0">
              <a:latin typeface="Calibri" panose="020F0502020204030204" pitchFamily="34" charset="0"/>
              <a:ea typeface="+mn-ea"/>
              <a:cs typeface="Calibri" panose="020F0502020204030204" pitchFamily="34" charset="0"/>
            </a:endParaRPr>
          </a:p>
          <a:p>
            <a:pPr marL="400050" indent="-400050">
              <a:buFont typeface="+mj-lt"/>
              <a:buAutoNum type="romanLcPeriod"/>
              <a:defRPr/>
            </a:pPr>
            <a:r>
              <a:rPr lang="en-US" sz="2000" dirty="0">
                <a:latin typeface="Calibri" panose="020F0502020204030204" pitchFamily="34" charset="0"/>
                <a:ea typeface="+mn-ea"/>
                <a:cs typeface="Calibri" panose="020F0502020204030204" pitchFamily="34" charset="0"/>
              </a:rPr>
              <a:t>Setting a timeline (06 months) for consummating marriages, with the risk of them being declared void if not fulfilled.</a:t>
            </a:r>
          </a:p>
        </p:txBody>
      </p:sp>
      <p:pic>
        <p:nvPicPr>
          <p:cNvPr id="4" name="Picture 3">
            <a:extLst>
              <a:ext uri="{FF2B5EF4-FFF2-40B4-BE49-F238E27FC236}">
                <a16:creationId xmlns:a16="http://schemas.microsoft.com/office/drawing/2014/main" id="{CDF35DA8-C24B-E9FF-B264-3BA76F0FCEBE}"/>
              </a:ext>
            </a:extLst>
          </p:cNvPr>
          <p:cNvPicPr>
            <a:picLocks noChangeAspect="1"/>
          </p:cNvPicPr>
          <p:nvPr/>
        </p:nvPicPr>
        <p:blipFill>
          <a:blip r:embed="rId3"/>
          <a:stretch>
            <a:fillRect/>
          </a:stretch>
        </p:blipFill>
        <p:spPr>
          <a:xfrm>
            <a:off x="762000" y="2417177"/>
            <a:ext cx="3997239" cy="2650343"/>
          </a:xfrm>
          <a:prstGeom prst="ellipse">
            <a:avLst/>
          </a:prstGeom>
        </p:spPr>
      </p:pic>
    </p:spTree>
    <p:extLst>
      <p:ext uri="{BB962C8B-B14F-4D97-AF65-F5344CB8AC3E}">
        <p14:creationId xmlns:p14="http://schemas.microsoft.com/office/powerpoint/2010/main" val="327604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b="1" dirty="0">
                <a:latin typeface="Baskerville Old Face" panose="02020602080505020303" pitchFamily="18" charset="0"/>
                <a:ea typeface="+mj-ea"/>
              </a:rPr>
              <a:t>Key Provisions</a:t>
            </a: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419600"/>
          </a:xfrm>
        </p:spPr>
        <p:txBody>
          <a:bodyPr/>
          <a:lstStyle/>
          <a:p>
            <a:pPr marL="342900">
              <a:buFont typeface="Wingdings" panose="05000000000000000000" pitchFamily="2" charset="2"/>
              <a:buChar char="q"/>
              <a:defRPr/>
            </a:pPr>
            <a:r>
              <a:rPr lang="en-US" sz="2000" b="1" dirty="0">
                <a:latin typeface="Calibri" panose="020F0502020204030204" pitchFamily="34" charset="0"/>
                <a:cs typeface="Calibri" panose="020F0502020204030204" pitchFamily="34" charset="0"/>
              </a:rPr>
              <a:t>Six(06)-month </a:t>
            </a:r>
            <a:r>
              <a:rPr lang="en-US" sz="2000" dirty="0">
                <a:latin typeface="Calibri" panose="020F0502020204030204" pitchFamily="34" charset="0"/>
                <a:cs typeface="Calibri" panose="020F0502020204030204" pitchFamily="34" charset="0"/>
              </a:rPr>
              <a:t>ultimatum for consummating marriages </a:t>
            </a:r>
            <a:r>
              <a:rPr lang="en-US" sz="2000" b="1" dirty="0">
                <a:latin typeface="Calibri" panose="020F0502020204030204" pitchFamily="34" charset="0"/>
                <a:cs typeface="Calibri" panose="020F0502020204030204" pitchFamily="34" charset="0"/>
              </a:rPr>
              <a:t>( Clause 41(1),) </a:t>
            </a:r>
            <a:r>
              <a:rPr lang="en-US" sz="2000" dirty="0">
                <a:latin typeface="Calibri" panose="020F0502020204030204" pitchFamily="34" charset="0"/>
                <a:cs typeface="Calibri" panose="020F0502020204030204" pitchFamily="34" charset="0"/>
              </a:rPr>
              <a:t>the Bill states that a marriage may be declared void if a spouse is either unable or willfully refuses to consummate the marriage within six months of the wedding. </a:t>
            </a:r>
          </a:p>
          <a:p>
            <a:pPr marL="342900">
              <a:buFont typeface="Wingdings" panose="05000000000000000000" pitchFamily="2" charset="2"/>
              <a:buChar char="q"/>
              <a:defRPr/>
            </a:pPr>
            <a:endParaRPr lang="en-US" sz="2000" dirty="0">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latin typeface="Calibri" panose="020F0502020204030204" pitchFamily="34" charset="0"/>
                <a:cs typeface="Calibri" panose="020F0502020204030204" pitchFamily="34" charset="0"/>
              </a:rPr>
              <a:t>Consummation</a:t>
            </a:r>
            <a:r>
              <a:rPr lang="en-US" sz="2000" dirty="0">
                <a:latin typeface="Calibri" panose="020F0502020204030204" pitchFamily="34" charset="0"/>
                <a:cs typeface="Calibri" panose="020F0502020204030204" pitchFamily="34" charset="0"/>
              </a:rPr>
              <a:t> of a marriage is the first sexual act between a married couple (per Canon law)</a:t>
            </a:r>
          </a:p>
          <a:p>
            <a:pPr marL="342900">
              <a:buFont typeface="Wingdings" panose="05000000000000000000" pitchFamily="2" charset="2"/>
              <a:buChar char="q"/>
              <a:defRPr/>
            </a:pPr>
            <a:endParaRPr lang="en-US" sz="2000" dirty="0">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latin typeface="Calibri" panose="020F0502020204030204" pitchFamily="34" charset="0"/>
                <a:cs typeface="Calibri" panose="020F0502020204030204" pitchFamily="34" charset="0"/>
              </a:rPr>
              <a:t>Additionally, the </a:t>
            </a:r>
            <a:r>
              <a:rPr lang="en-US" sz="2000" b="1" dirty="0">
                <a:latin typeface="Calibri" panose="020F0502020204030204" pitchFamily="34" charset="0"/>
                <a:cs typeface="Calibri" panose="020F0502020204030204" pitchFamily="34" charset="0"/>
              </a:rPr>
              <a:t>concealment of any material fact </a:t>
            </a:r>
            <a:r>
              <a:rPr lang="en-US" sz="2000" dirty="0">
                <a:latin typeface="Calibri" panose="020F0502020204030204" pitchFamily="34" charset="0"/>
                <a:cs typeface="Calibri" panose="020F0502020204030204" pitchFamily="34" charset="0"/>
              </a:rPr>
              <a:t>that would affect the other party’s consent to the marriage could also render the union </a:t>
            </a:r>
            <a:r>
              <a:rPr lang="en-US" sz="2000" b="1" dirty="0">
                <a:solidFill>
                  <a:srgbClr val="FF0000"/>
                </a:solidFill>
                <a:latin typeface="Calibri" panose="020F0502020204030204" pitchFamily="34" charset="0"/>
                <a:cs typeface="Calibri" panose="020F0502020204030204" pitchFamily="34" charset="0"/>
              </a:rPr>
              <a:t>voidable</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means something can be voided or made void, or is capable of being nullified or invalidated. In law, it means a transaction or action is valid but can be annulled by one of the parties involved</a:t>
            </a:r>
          </a:p>
        </p:txBody>
      </p:sp>
    </p:spTree>
    <p:extLst>
      <p:ext uri="{BB962C8B-B14F-4D97-AF65-F5344CB8AC3E}">
        <p14:creationId xmlns:p14="http://schemas.microsoft.com/office/powerpoint/2010/main" val="374265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419600"/>
          </a:xfrm>
        </p:spPr>
        <p:txBody>
          <a:bodyPr/>
          <a:lstStyle/>
          <a:p>
            <a:pPr marL="342900">
              <a:buFont typeface="Wingdings" panose="05000000000000000000" pitchFamily="2" charset="2"/>
              <a:buChar char="q"/>
              <a:defRPr/>
            </a:pPr>
            <a:r>
              <a:rPr lang="en-US" sz="2000" dirty="0">
                <a:latin typeface="Calibri" panose="020F0502020204030204" pitchFamily="34" charset="0"/>
                <a:cs typeface="Calibri" panose="020F0502020204030204" pitchFamily="34" charset="0"/>
              </a:rPr>
              <a:t>A </a:t>
            </a:r>
            <a:r>
              <a:rPr lang="en-US" sz="2000" b="1" dirty="0">
                <a:latin typeface="Calibri" panose="020F0502020204030204" pitchFamily="34" charset="0"/>
                <a:cs typeface="Calibri" panose="020F0502020204030204" pitchFamily="34" charset="0"/>
              </a:rPr>
              <a:t>three (03)-year </a:t>
            </a:r>
            <a:r>
              <a:rPr lang="en-US" sz="2000" dirty="0">
                <a:latin typeface="Calibri" panose="020F0502020204030204" pitchFamily="34" charset="0"/>
                <a:cs typeface="Calibri" panose="020F0502020204030204" pitchFamily="34" charset="0"/>
              </a:rPr>
              <a:t>jail term or a </a:t>
            </a:r>
            <a:r>
              <a:rPr lang="en-US" sz="2000" b="1" dirty="0">
                <a:latin typeface="Calibri" panose="020F0502020204030204" pitchFamily="34" charset="0"/>
                <a:cs typeface="Calibri" panose="020F0502020204030204" pitchFamily="34" charset="0"/>
              </a:rPr>
              <a:t>fine of UGX 10 million  or both </a:t>
            </a:r>
            <a:r>
              <a:rPr lang="en-US" sz="2000" dirty="0">
                <a:latin typeface="Calibri" panose="020F0502020204030204" pitchFamily="34" charset="0"/>
                <a:cs typeface="Calibri" panose="020F0502020204030204" pitchFamily="34" charset="0"/>
              </a:rPr>
              <a:t>for individuals who demand the return of marriage gifts after the union/ marriage has dissolved. </a:t>
            </a:r>
            <a:r>
              <a:rPr lang="en-US" sz="2000" b="1" dirty="0">
                <a:latin typeface="Calibri" panose="020F0502020204030204" pitchFamily="34" charset="0"/>
                <a:cs typeface="Calibri" panose="020F0502020204030204" pitchFamily="34" charset="0"/>
              </a:rPr>
              <a:t>(Clause 87(2)) </a:t>
            </a:r>
          </a:p>
          <a:p>
            <a:pPr marL="342900">
              <a:buFont typeface="Wingdings" panose="05000000000000000000" pitchFamily="2" charset="2"/>
              <a:buChar char="q"/>
              <a:defRPr/>
            </a:pPr>
            <a:endParaRPr lang="en-US" sz="2000" b="1" dirty="0">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latin typeface="Calibri" panose="020F0502020204030204" pitchFamily="34" charset="0"/>
                <a:cs typeface="Calibri" panose="020F0502020204030204" pitchFamily="34" charset="0"/>
              </a:rPr>
              <a:t>Clause 87 (1)</a:t>
            </a:r>
            <a:r>
              <a:rPr lang="en-US" sz="2000" dirty="0">
                <a:latin typeface="Calibri" panose="020F0502020204030204" pitchFamily="34" charset="0"/>
                <a:cs typeface="Calibri" panose="020F0502020204030204" pitchFamily="34" charset="0"/>
              </a:rPr>
              <a:t>of the Bill clearly prescribes the </a:t>
            </a:r>
            <a:r>
              <a:rPr lang="en-US" sz="2000" dirty="0">
                <a:solidFill>
                  <a:srgbClr val="FF0000"/>
                </a:solidFill>
                <a:latin typeface="Calibri" panose="020F0502020204030204" pitchFamily="34" charset="0"/>
                <a:cs typeface="Calibri" panose="020F0502020204030204" pitchFamily="34" charset="0"/>
              </a:rPr>
              <a:t>act of requesting the return of gifts during union or after unions as a criminal offense</a:t>
            </a:r>
            <a:r>
              <a:rPr lang="en-US" sz="2000" dirty="0">
                <a:latin typeface="Calibri" panose="020F0502020204030204" pitchFamily="34" charset="0"/>
                <a:cs typeface="Calibri" panose="020F0502020204030204" pitchFamily="34" charset="0"/>
              </a:rPr>
              <a:t>.</a:t>
            </a:r>
          </a:p>
          <a:p>
            <a:pPr marL="342900">
              <a:buFont typeface="Wingdings" panose="05000000000000000000" pitchFamily="2" charset="2"/>
              <a:buChar char="q"/>
              <a:defRPr/>
            </a:pPr>
            <a:endParaRPr lang="en-US" sz="2000" dirty="0">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latin typeface="Calibri" panose="020F0502020204030204" pitchFamily="34" charset="0"/>
                <a:cs typeface="Calibri" panose="020F0502020204030204" pitchFamily="34" charset="0"/>
              </a:rPr>
              <a:t>Additionally, court may award </a:t>
            </a:r>
            <a:r>
              <a:rPr lang="en-US" sz="2000" dirty="0">
                <a:solidFill>
                  <a:srgbClr val="FF0000"/>
                </a:solidFill>
                <a:latin typeface="Calibri" panose="020F0502020204030204" pitchFamily="34" charset="0"/>
                <a:cs typeface="Calibri" panose="020F0502020204030204" pitchFamily="34" charset="0"/>
              </a:rPr>
              <a:t>damages</a:t>
            </a:r>
            <a:r>
              <a:rPr lang="en-US" sz="2000" dirty="0">
                <a:latin typeface="Calibri" panose="020F0502020204030204" pitchFamily="34" charset="0"/>
                <a:cs typeface="Calibri" panose="020F0502020204030204" pitchFamily="34" charset="0"/>
              </a:rPr>
              <a:t> to an aggrieved party where demand of return of marriage of gifts is made </a:t>
            </a:r>
            <a:r>
              <a:rPr lang="en-US" sz="2000" b="1" dirty="0">
                <a:latin typeface="Calibri" panose="020F0502020204030204" pitchFamily="34" charset="0"/>
                <a:cs typeface="Calibri" panose="020F0502020204030204" pitchFamily="34" charset="0"/>
              </a:rPr>
              <a:t>(Clause 87 (3) of Bill)</a:t>
            </a:r>
          </a:p>
          <a:p>
            <a:pPr marL="342900">
              <a:buFont typeface="Wingdings" panose="05000000000000000000" pitchFamily="2" charset="2"/>
              <a:buChar char="q"/>
              <a:defRPr/>
            </a:pPr>
            <a:endParaRPr lang="en-US" sz="2000" b="1" dirty="0">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latin typeface="Calibri" panose="020F0502020204030204" pitchFamily="34" charset="0"/>
                <a:cs typeface="Calibri" panose="020F0502020204030204" pitchFamily="34" charset="0"/>
              </a:rPr>
              <a:t> Jactitation of marriage: </a:t>
            </a:r>
            <a:r>
              <a:rPr lang="en-US" sz="2000" dirty="0">
                <a:latin typeface="Calibri" panose="020F0502020204030204" pitchFamily="34" charset="0"/>
                <a:cs typeface="Calibri" panose="020F0502020204030204" pitchFamily="34" charset="0"/>
              </a:rPr>
              <a:t>A person who falsely claims or asserts that he or she is married to a particular Person commits an offence known </a:t>
            </a:r>
            <a:r>
              <a:rPr lang="en-US" sz="2000" b="1" dirty="0">
                <a:latin typeface="Calibri" panose="020F0502020204030204" pitchFamily="34" charset="0"/>
                <a:cs typeface="Calibri" panose="020F0502020204030204" pitchFamily="34" charset="0"/>
              </a:rPr>
              <a:t>as jactitation of marriage </a:t>
            </a:r>
            <a:r>
              <a:rPr lang="en-US" sz="2000" dirty="0">
                <a:latin typeface="Calibri" panose="020F0502020204030204" pitchFamily="34" charset="0"/>
                <a:cs typeface="Calibri" panose="020F0502020204030204" pitchFamily="34" charset="0"/>
              </a:rPr>
              <a:t>and is liable on conviction to a </a:t>
            </a:r>
            <a:r>
              <a:rPr lang="en-US" sz="2000" dirty="0">
                <a:solidFill>
                  <a:srgbClr val="FF0000"/>
                </a:solidFill>
                <a:latin typeface="Calibri" panose="020F0502020204030204" pitchFamily="34" charset="0"/>
                <a:cs typeface="Calibri" panose="020F0502020204030204" pitchFamily="34" charset="0"/>
              </a:rPr>
              <a:t>fine not exceeding 10M or imprisonment not exceeding three years or both.</a:t>
            </a:r>
          </a:p>
        </p:txBody>
      </p:sp>
    </p:spTree>
    <p:extLst>
      <p:ext uri="{BB962C8B-B14F-4D97-AF65-F5344CB8AC3E}">
        <p14:creationId xmlns:p14="http://schemas.microsoft.com/office/powerpoint/2010/main" val="56331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495800"/>
          </a:xfrm>
        </p:spPr>
        <p:txBody>
          <a:bodyPr/>
          <a:lstStyle/>
          <a:p>
            <a:pPr marL="342900">
              <a:buFont typeface="Wingdings" panose="05000000000000000000" pitchFamily="2" charset="2"/>
              <a:buChar char="q"/>
              <a:defRPr/>
            </a:pPr>
            <a:r>
              <a:rPr lang="en-US" sz="2000" b="1" dirty="0">
                <a:latin typeface="Calibri" panose="020F0502020204030204" pitchFamily="34" charset="0"/>
                <a:cs typeface="Calibri" panose="020F0502020204030204" pitchFamily="34" charset="0"/>
              </a:rPr>
              <a:t>Criminalization of Holding out as though married/ Co-habitation- Clause 89</a:t>
            </a:r>
          </a:p>
          <a:p>
            <a:pPr marL="342900">
              <a:buFont typeface="Wingdings" panose="05000000000000000000" pitchFamily="2" charset="2"/>
              <a:buChar char="Ø"/>
              <a:defRPr/>
            </a:pPr>
            <a:r>
              <a:rPr lang="en-US" sz="2000" dirty="0">
                <a:solidFill>
                  <a:srgbClr val="FF0000"/>
                </a:solidFill>
                <a:latin typeface="Calibri" panose="020F0502020204030204" pitchFamily="34" charset="0"/>
                <a:cs typeface="Calibri" panose="020F0502020204030204" pitchFamily="34" charset="0"/>
              </a:rPr>
              <a:t>A person who holds out as a husband or wife commits an offence and is liable on conviction to a fine not exceeding 10M </a:t>
            </a:r>
            <a:r>
              <a:rPr lang="en-US" sz="2000" dirty="0" err="1">
                <a:solidFill>
                  <a:srgbClr val="FF0000"/>
                </a:solidFill>
                <a:latin typeface="Calibri" panose="020F0502020204030204" pitchFamily="34" charset="0"/>
                <a:cs typeface="Calibri" panose="020F0502020204030204" pitchFamily="34" charset="0"/>
              </a:rPr>
              <a:t>shs</a:t>
            </a:r>
            <a:r>
              <a:rPr lang="en-US" sz="2000" dirty="0">
                <a:solidFill>
                  <a:srgbClr val="FF0000"/>
                </a:solidFill>
                <a:latin typeface="Calibri" panose="020F0502020204030204" pitchFamily="34" charset="0"/>
                <a:cs typeface="Calibri" panose="020F0502020204030204" pitchFamily="34" charset="0"/>
              </a:rPr>
              <a:t> or imprisonment not exceeding three years or both. </a:t>
            </a:r>
          </a:p>
          <a:p>
            <a:pPr marL="342900">
              <a:buFont typeface="Wingdings" panose="05000000000000000000" pitchFamily="2" charset="2"/>
              <a:buChar char="Ø"/>
              <a:defRPr/>
            </a:pPr>
            <a:r>
              <a:rPr lang="en-US" sz="2000" dirty="0">
                <a:latin typeface="Calibri" panose="020F0502020204030204" pitchFamily="34" charset="0"/>
                <a:cs typeface="Calibri" panose="020F0502020204030204" pitchFamily="34" charset="0"/>
              </a:rPr>
              <a:t>Holding out under this part means living together as husband and wife, acquiring or owing property jointly, bearing children together, and taking on the man's surname by the woman.</a:t>
            </a: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Breach of Promise to marry- clause 90 </a:t>
            </a:r>
          </a:p>
          <a:p>
            <a:pPr marL="342900">
              <a:buFont typeface="Wingdings" panose="05000000000000000000" pitchFamily="2" charset="2"/>
              <a:buChar char="Ø"/>
              <a:defRPr/>
            </a:pPr>
            <a:r>
              <a:rPr lang="en-US" sz="2000" dirty="0">
                <a:solidFill>
                  <a:srgbClr val="002060"/>
                </a:solidFill>
                <a:latin typeface="Calibri" panose="020F0502020204030204" pitchFamily="34" charset="0"/>
                <a:cs typeface="Calibri" panose="020F0502020204030204" pitchFamily="34" charset="0"/>
              </a:rPr>
              <a:t>A person who breaches a promise to marry is on conviction, Liable to pay damages for the breach. </a:t>
            </a: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clause 90(1))</a:t>
            </a:r>
            <a:endParaRPr lang="en-US" sz="2000"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Ø"/>
              <a:defRPr/>
            </a:pP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Promise to marry” </a:t>
            </a:r>
            <a:r>
              <a:rPr lang="en-US" sz="2000" dirty="0">
                <a:latin typeface="Calibri" panose="020F0502020204030204" pitchFamily="34" charset="0"/>
                <a:cs typeface="Calibri" panose="020F0502020204030204" pitchFamily="34" charset="0"/>
              </a:rPr>
              <a:t>means a contract (implied from conduct or express;) mutually entered into by a man and a woman capable of contracting marriage that they will at a promised time marry each other, and premised on which, either party based his or her actions or omissions towards the other party.(</a:t>
            </a:r>
            <a:r>
              <a:rPr lang="en-US" sz="2000" b="1" dirty="0">
                <a:latin typeface="Calibri" panose="020F0502020204030204" pitchFamily="34" charset="0"/>
                <a:cs typeface="Calibri" panose="020F0502020204030204" pitchFamily="34" charset="0"/>
              </a:rPr>
              <a:t>clause 90(6))</a:t>
            </a:r>
            <a:endParaRPr lang="en-US" sz="2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221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5B528812-EF34-4563-90D6-77EDD143B138}"/>
              </a:ext>
            </a:extLst>
          </p:cNvPr>
          <p:cNvSpPr>
            <a:spLocks noGrp="1" noChangeArrowheads="1"/>
          </p:cNvSpPr>
          <p:nvPr>
            <p:ph idx="1"/>
          </p:nvPr>
        </p:nvSpPr>
        <p:spPr>
          <a:xfrm>
            <a:off x="4419600" y="304800"/>
            <a:ext cx="7078276" cy="6400800"/>
          </a:xfrm>
        </p:spPr>
        <p:txBody>
          <a:bodyPr anchor="ctr"/>
          <a:lstStyle/>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Definition of Marriage.</a:t>
            </a:r>
          </a:p>
          <a:p>
            <a:pPr eaLnBrk="1" hangingPunct="1">
              <a:buFont typeface="Wingdings" charset="0"/>
              <a:buChar char="n"/>
              <a:defRPr/>
            </a:pPr>
            <a:r>
              <a:rPr lang="en-US" sz="2000" dirty="0">
                <a:latin typeface="Calibri" panose="020F0502020204030204" pitchFamily="34" charset="0"/>
                <a:cs typeface="Calibri" panose="020F0502020204030204" pitchFamily="34" charset="0"/>
              </a:rPr>
              <a:t>Law Applicable to Marriages in Uganda. </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Breach of Promise to Marry.</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Capacity to Marry/ Who can Marry/ get married?</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Places legally authorized for celebrating a marriage.</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Rights and Duties in Marriage.</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Types of Marriage in Uganda </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Suspension of Marital Obligations</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 Bars to Divorce </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Voidable marriage ( S. 11 and 12 D.A)</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Legal Effects of Divorce</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Background to the Bill</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Purpose of the Bill</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Objectives of the Bill</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Significance of the Bill</a:t>
            </a:r>
          </a:p>
          <a:p>
            <a:pPr eaLnBrk="1" hangingPunct="1">
              <a:buFont typeface="Wingdings" charset="0"/>
              <a:buChar char="n"/>
              <a:defRPr/>
            </a:pPr>
            <a:r>
              <a:rPr lang="en-US" sz="2000" dirty="0">
                <a:latin typeface="Calibri" panose="020F0502020204030204" pitchFamily="34" charset="0"/>
                <a:ea typeface="+mn-ea"/>
                <a:cs typeface="Calibri" panose="020F0502020204030204" pitchFamily="34" charset="0"/>
              </a:rPr>
              <a:t>Contentious provisions and potential legal pitfalls in the proposed Bill</a:t>
            </a:r>
          </a:p>
          <a:p>
            <a:pPr eaLnBrk="1" hangingPunct="1">
              <a:buFont typeface="Wingdings" charset="0"/>
              <a:buChar char="n"/>
              <a:defRPr/>
            </a:pPr>
            <a:endParaRPr lang="en-US" sz="2400" dirty="0">
              <a:ea typeface="+mn-ea"/>
            </a:endParaRPr>
          </a:p>
        </p:txBody>
      </p:sp>
      <p:sp>
        <p:nvSpPr>
          <p:cNvPr id="25602" name="Rectangle 2">
            <a:extLst>
              <a:ext uri="{FF2B5EF4-FFF2-40B4-BE49-F238E27FC236}">
                <a16:creationId xmlns:a16="http://schemas.microsoft.com/office/drawing/2014/main" id="{C05101D6-89EC-4322-88A9-1C5E3A40DBD5}"/>
              </a:ext>
            </a:extLst>
          </p:cNvPr>
          <p:cNvSpPr>
            <a:spLocks noGrp="1" noChangeArrowheads="1"/>
          </p:cNvSpPr>
          <p:nvPr>
            <p:ph type="title"/>
          </p:nvPr>
        </p:nvSpPr>
        <p:spPr/>
        <p:txBody>
          <a:bodyPr/>
          <a:lstStyle/>
          <a:p>
            <a:pPr eaLnBrk="1" hangingPunct="1">
              <a:defRPr/>
            </a:pPr>
            <a:r>
              <a:rPr lang="en-US" dirty="0">
                <a:ea typeface="+mj-ea"/>
              </a:rPr>
              <a:t>Presentation  Layout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76800"/>
          </a:xfrm>
        </p:spPr>
        <p:txBody>
          <a:bodyPr/>
          <a:lstStyle/>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No award </a:t>
            </a:r>
            <a:r>
              <a:rPr lang="en-US" sz="2000" dirty="0">
                <a:solidFill>
                  <a:srgbClr val="002060"/>
                </a:solidFill>
                <a:latin typeface="Calibri" panose="020F0502020204030204" pitchFamily="34" charset="0"/>
                <a:cs typeface="Calibri" panose="020F0502020204030204" pitchFamily="34" charset="0"/>
              </a:rPr>
              <a:t>shall be granted for specific performance of a promise to marry. (clause 90 (4))</a:t>
            </a:r>
          </a:p>
          <a:p>
            <a:pPr marL="342900">
              <a:buFont typeface="Wingdings" panose="05000000000000000000" pitchFamily="2" charset="2"/>
              <a:buChar char="q"/>
              <a:defRPr/>
            </a:pPr>
            <a:endParaRPr lang="en-US" sz="2000"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solidFill>
                  <a:srgbClr val="002060"/>
                </a:solidFill>
                <a:latin typeface="Calibri" panose="020F0502020204030204" pitchFamily="34" charset="0"/>
                <a:cs typeface="Calibri" panose="020F0502020204030204" pitchFamily="34" charset="0"/>
              </a:rPr>
              <a:t>Return of a gift given in contemplation of promise to marry. (clause 90(2))</a:t>
            </a:r>
          </a:p>
          <a:p>
            <a:pPr marL="342900">
              <a:buFont typeface="Wingdings" panose="05000000000000000000" pitchFamily="2" charset="2"/>
              <a:buChar char="q"/>
              <a:defRPr/>
            </a:pPr>
            <a:endParaRPr lang="en-US" sz="2000"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Damages</a:t>
            </a:r>
            <a:r>
              <a:rPr lang="en-US" sz="2000" dirty="0">
                <a:solidFill>
                  <a:srgbClr val="002060"/>
                </a:solidFill>
                <a:latin typeface="Calibri" panose="020F0502020204030204" pitchFamily="34" charset="0"/>
                <a:cs typeface="Calibri" panose="020F0502020204030204" pitchFamily="34" charset="0"/>
              </a:rPr>
              <a:t> awarded shall not be in excess of the actual loss suffered as a result of expenses incurred. (clause 90 (3))</a:t>
            </a:r>
          </a:p>
          <a:p>
            <a:pPr marL="342900">
              <a:buFont typeface="Wingdings" panose="05000000000000000000" pitchFamily="2" charset="2"/>
              <a:buChar char="q"/>
              <a:defRPr/>
            </a:pPr>
            <a:endParaRPr lang="en-US" sz="2000"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Limitation period for action </a:t>
            </a:r>
            <a:r>
              <a:rPr lang="en-US" sz="2000" dirty="0">
                <a:solidFill>
                  <a:srgbClr val="002060"/>
                </a:solidFill>
                <a:latin typeface="Calibri" panose="020F0502020204030204" pitchFamily="34" charset="0"/>
                <a:cs typeface="Calibri" panose="020F0502020204030204" pitchFamily="34" charset="0"/>
              </a:rPr>
              <a:t>against breach of promise to marry- within 1 year after the date of knowledge of breach of promise to marry. </a:t>
            </a:r>
            <a:r>
              <a:rPr lang="en-US" sz="2000" b="1" dirty="0">
                <a:solidFill>
                  <a:srgbClr val="002060"/>
                </a:solidFill>
                <a:latin typeface="Calibri" panose="020F0502020204030204" pitchFamily="34" charset="0"/>
                <a:cs typeface="Calibri" panose="020F0502020204030204" pitchFamily="34" charset="0"/>
              </a:rPr>
              <a:t>(clause 90 (4))</a:t>
            </a:r>
          </a:p>
          <a:p>
            <a:pPr marL="342900">
              <a:buFont typeface="Wingdings" panose="05000000000000000000" pitchFamily="2" charset="2"/>
              <a:buChar char="q"/>
              <a:defRPr/>
            </a:pPr>
            <a:endParaRPr lang="en-US" sz="2000" b="1"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latin typeface="Calibri" panose="020F0502020204030204" pitchFamily="34" charset="0"/>
                <a:cs typeface="Calibri" panose="020F0502020204030204" pitchFamily="34" charset="0"/>
              </a:rPr>
              <a:t>Making false statements </a:t>
            </a:r>
            <a:r>
              <a:rPr lang="en-US" sz="2000" dirty="0">
                <a:latin typeface="Calibri" panose="020F0502020204030204" pitchFamily="34" charset="0"/>
                <a:cs typeface="Calibri" panose="020F0502020204030204" pitchFamily="34" charset="0"/>
              </a:rPr>
              <a:t>A person, who knowingly, or negligently makes a false oral or written statement, for purposes of fulfilling a requirement under this Act., commits an offence and is liable, on conviction, to a </a:t>
            </a:r>
            <a:r>
              <a:rPr lang="en-US" sz="2000" dirty="0">
                <a:solidFill>
                  <a:srgbClr val="FF0000"/>
                </a:solidFill>
                <a:latin typeface="Calibri" panose="020F0502020204030204" pitchFamily="34" charset="0"/>
                <a:cs typeface="Calibri" panose="020F0502020204030204" pitchFamily="34" charset="0"/>
              </a:rPr>
              <a:t>fine not exceeding 10M </a:t>
            </a:r>
            <a:r>
              <a:rPr lang="en-US" sz="2000" dirty="0" err="1">
                <a:solidFill>
                  <a:srgbClr val="FF0000"/>
                </a:solidFill>
                <a:latin typeface="Calibri" panose="020F0502020204030204" pitchFamily="34" charset="0"/>
                <a:cs typeface="Calibri" panose="020F0502020204030204" pitchFamily="34" charset="0"/>
              </a:rPr>
              <a:t>shs</a:t>
            </a:r>
            <a:r>
              <a:rPr lang="en-US" sz="2000" dirty="0">
                <a:solidFill>
                  <a:srgbClr val="FF0000"/>
                </a:solidFill>
                <a:latin typeface="Calibri" panose="020F0502020204030204" pitchFamily="34" charset="0"/>
                <a:cs typeface="Calibri" panose="020F0502020204030204" pitchFamily="34" charset="0"/>
              </a:rPr>
              <a:t> or imprisonment not exceeding five years or both. </a:t>
            </a:r>
            <a:r>
              <a:rPr lang="en-US" sz="2000" b="1" dirty="0">
                <a:solidFill>
                  <a:srgbClr val="FF0000"/>
                </a:solidFill>
                <a:latin typeface="Calibri" panose="020F0502020204030204" pitchFamily="34" charset="0"/>
                <a:cs typeface="Calibri" panose="020F0502020204030204" pitchFamily="34" charset="0"/>
              </a:rPr>
              <a:t>(clause 91)</a:t>
            </a: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p:txBody>
      </p:sp>
    </p:spTree>
    <p:extLst>
      <p:ext uri="{BB962C8B-B14F-4D97-AF65-F5344CB8AC3E}">
        <p14:creationId xmlns:p14="http://schemas.microsoft.com/office/powerpoint/2010/main" val="308254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76800"/>
          </a:xfrm>
        </p:spPr>
        <p:txBody>
          <a:bodyPr/>
          <a:lstStyle/>
          <a:p>
            <a:pPr marL="342900">
              <a:buFont typeface="Wingdings" panose="05000000000000000000" pitchFamily="2" charset="2"/>
              <a:buChar char="q"/>
              <a:defRPr/>
            </a:pPr>
            <a:endParaRPr lang="en-US" sz="2000" b="1"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Bigamy- Contracting marriage with married person in a subsisting monogamous marriage </a:t>
            </a:r>
            <a:r>
              <a:rPr lang="en-US" sz="2000" dirty="0">
                <a:solidFill>
                  <a:srgbClr val="002060"/>
                </a:solidFill>
                <a:latin typeface="Calibri" panose="020F0502020204030204" pitchFamily="34" charset="0"/>
                <a:cs typeface="Calibri" panose="020F0502020204030204" pitchFamily="34" charset="0"/>
              </a:rPr>
              <a:t>such as civil or church marriage is an offence- liable on conviction to pay 10M </a:t>
            </a:r>
            <a:r>
              <a:rPr lang="en-US" sz="2000" dirty="0" err="1">
                <a:solidFill>
                  <a:srgbClr val="002060"/>
                </a:solidFill>
                <a:latin typeface="Calibri" panose="020F0502020204030204" pitchFamily="34" charset="0"/>
                <a:cs typeface="Calibri" panose="020F0502020204030204" pitchFamily="34" charset="0"/>
              </a:rPr>
              <a:t>shs</a:t>
            </a:r>
            <a:r>
              <a:rPr lang="en-US" sz="2000" dirty="0">
                <a:solidFill>
                  <a:srgbClr val="002060"/>
                </a:solidFill>
                <a:latin typeface="Calibri" panose="020F0502020204030204" pitchFamily="34" charset="0"/>
                <a:cs typeface="Calibri" panose="020F0502020204030204" pitchFamily="34" charset="0"/>
              </a:rPr>
              <a:t> fine or 5 years imprisonment or both. (Clause 92)</a:t>
            </a:r>
          </a:p>
          <a:p>
            <a:pPr marL="342900">
              <a:buFont typeface="Wingdings" panose="05000000000000000000" pitchFamily="2" charset="2"/>
              <a:buChar char="q"/>
              <a:defRPr/>
            </a:pPr>
            <a:endParaRPr lang="en-US" sz="2000"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Making a false declaration for marriage </a:t>
            </a:r>
            <a:r>
              <a:rPr lang="en-US" sz="2000" dirty="0">
                <a:solidFill>
                  <a:srgbClr val="002060"/>
                </a:solidFill>
                <a:latin typeface="Calibri" panose="020F0502020204030204" pitchFamily="34" charset="0"/>
                <a:cs typeface="Calibri" panose="020F0502020204030204" pitchFamily="34" charset="0"/>
              </a:rPr>
              <a:t>is an offence- certificate, document, license, declaration or statement- 10M </a:t>
            </a:r>
            <a:r>
              <a:rPr lang="en-US" sz="2000" dirty="0" err="1">
                <a:solidFill>
                  <a:srgbClr val="002060"/>
                </a:solidFill>
                <a:latin typeface="Calibri" panose="020F0502020204030204" pitchFamily="34" charset="0"/>
                <a:cs typeface="Calibri" panose="020F0502020204030204" pitchFamily="34" charset="0"/>
              </a:rPr>
              <a:t>shs</a:t>
            </a:r>
            <a:r>
              <a:rPr lang="en-US" sz="2000" dirty="0">
                <a:solidFill>
                  <a:srgbClr val="002060"/>
                </a:solidFill>
                <a:latin typeface="Calibri" panose="020F0502020204030204" pitchFamily="34" charset="0"/>
                <a:cs typeface="Calibri" panose="020F0502020204030204" pitchFamily="34" charset="0"/>
              </a:rPr>
              <a:t> fine or 5 year jail time or both (clause 93)</a:t>
            </a:r>
          </a:p>
          <a:p>
            <a:pPr marL="342900">
              <a:buFont typeface="Wingdings" panose="05000000000000000000" pitchFamily="2" charset="2"/>
              <a:buChar char="q"/>
              <a:defRPr/>
            </a:pPr>
            <a:endParaRPr lang="en-US" sz="2000"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False pretense to impede marriage or impede celebration of marriage </a:t>
            </a:r>
            <a:r>
              <a:rPr lang="en-US" sz="2000" dirty="0">
                <a:solidFill>
                  <a:srgbClr val="002060"/>
                </a:solidFill>
                <a:latin typeface="Calibri" panose="020F0502020204030204" pitchFamily="34" charset="0"/>
                <a:cs typeface="Calibri" panose="020F0502020204030204" pitchFamily="34" charset="0"/>
              </a:rPr>
              <a:t>(</a:t>
            </a:r>
            <a:r>
              <a:rPr lang="en-US" sz="2000" dirty="0" err="1">
                <a:solidFill>
                  <a:srgbClr val="002060"/>
                </a:solidFill>
                <a:latin typeface="Calibri" panose="020F0502020204030204" pitchFamily="34" charset="0"/>
                <a:cs typeface="Calibri" panose="020F0502020204030204" pitchFamily="34" charset="0"/>
              </a:rPr>
              <a:t>eg</a:t>
            </a:r>
            <a:r>
              <a:rPr lang="en-US" sz="2000" dirty="0">
                <a:solidFill>
                  <a:srgbClr val="002060"/>
                </a:solidFill>
                <a:latin typeface="Calibri" panose="020F0502020204030204" pitchFamily="34" charset="0"/>
                <a:cs typeface="Calibri" panose="020F0502020204030204" pitchFamily="34" charset="0"/>
              </a:rPr>
              <a:t> claiming that his or her consent or </a:t>
            </a:r>
            <a:r>
              <a:rPr lang="en-US" sz="2000" dirty="0" err="1">
                <a:solidFill>
                  <a:srgbClr val="002060"/>
                </a:solidFill>
                <a:latin typeface="Calibri" panose="020F0502020204030204" pitchFamily="34" charset="0"/>
                <a:cs typeface="Calibri" panose="020F0502020204030204" pitchFamily="34" charset="0"/>
              </a:rPr>
              <a:t>anor</a:t>
            </a:r>
            <a:r>
              <a:rPr lang="en-US" sz="2000" dirty="0">
                <a:solidFill>
                  <a:srgbClr val="002060"/>
                </a:solidFill>
                <a:latin typeface="Calibri" panose="020F0502020204030204" pitchFamily="34" charset="0"/>
                <a:cs typeface="Calibri" panose="020F0502020204030204" pitchFamily="34" charset="0"/>
              </a:rPr>
              <a:t> person’s consent is needed for marriage) is an offence- 10M or 5 years imprisonment or both </a:t>
            </a:r>
            <a:r>
              <a:rPr lang="en-US" sz="2000" b="1" dirty="0">
                <a:solidFill>
                  <a:srgbClr val="002060"/>
                </a:solidFill>
                <a:latin typeface="Calibri" panose="020F0502020204030204" pitchFamily="34" charset="0"/>
                <a:cs typeface="Calibri" panose="020F0502020204030204" pitchFamily="34" charset="0"/>
              </a:rPr>
              <a:t>per clause 94.</a:t>
            </a:r>
          </a:p>
          <a:p>
            <a:pPr marL="342900">
              <a:buFont typeface="Wingdings" panose="05000000000000000000" pitchFamily="2" charset="2"/>
              <a:buChar char="q"/>
              <a:defRPr/>
            </a:pPr>
            <a:endParaRPr lang="en-US" sz="2000" b="1" dirty="0">
              <a:solidFill>
                <a:srgbClr val="00206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solidFill>
                  <a:srgbClr val="002060"/>
                </a:solidFill>
                <a:latin typeface="Calibri" panose="020F0502020204030204" pitchFamily="34" charset="0"/>
                <a:cs typeface="Calibri" panose="020F0502020204030204" pitchFamily="34" charset="0"/>
              </a:rPr>
              <a:t>Unlawful performance of a marriage ceremony when not authorized or license is an offence- 2,400,000 </a:t>
            </a:r>
            <a:r>
              <a:rPr lang="en-US" sz="2000" dirty="0" err="1">
                <a:solidFill>
                  <a:srgbClr val="002060"/>
                </a:solidFill>
                <a:latin typeface="Calibri" panose="020F0502020204030204" pitchFamily="34" charset="0"/>
                <a:cs typeface="Calibri" panose="020F0502020204030204" pitchFamily="34" charset="0"/>
              </a:rPr>
              <a:t>shs</a:t>
            </a:r>
            <a:r>
              <a:rPr lang="en-US" sz="2000" dirty="0">
                <a:solidFill>
                  <a:srgbClr val="002060"/>
                </a:solidFill>
                <a:latin typeface="Calibri" panose="020F0502020204030204" pitchFamily="34" charset="0"/>
                <a:cs typeface="Calibri" panose="020F0502020204030204" pitchFamily="34" charset="0"/>
              </a:rPr>
              <a:t> or 3 years imprisonment or both. </a:t>
            </a: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p:txBody>
      </p:sp>
    </p:spTree>
    <p:extLst>
      <p:ext uri="{BB962C8B-B14F-4D97-AF65-F5344CB8AC3E}">
        <p14:creationId xmlns:p14="http://schemas.microsoft.com/office/powerpoint/2010/main" val="18805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00600"/>
          </a:xfrm>
        </p:spPr>
        <p:txBody>
          <a:bodyPr/>
          <a:lstStyle/>
          <a:p>
            <a:pPr marL="342900">
              <a:buFont typeface="Wingdings" panose="05000000000000000000" pitchFamily="2" charset="2"/>
              <a:buChar char="q"/>
              <a:defRPr/>
            </a:pPr>
            <a:endParaRPr lang="en-US" sz="2400" b="1" dirty="0">
              <a:solidFill>
                <a:srgbClr val="002060"/>
              </a:solidFill>
              <a:latin typeface="Baskerville Old Face" panose="02020602080505020303" pitchFamily="18" charset="0"/>
            </a:endParaRPr>
          </a:p>
          <a:p>
            <a:pPr marL="342900">
              <a:buFont typeface="Wingdings" panose="05000000000000000000" pitchFamily="2" charset="2"/>
              <a:buChar char="q"/>
              <a:defRPr/>
            </a:pPr>
            <a:r>
              <a:rPr lang="en-US" sz="2000" dirty="0">
                <a:solidFill>
                  <a:srgbClr val="002060"/>
                </a:solidFill>
                <a:latin typeface="Calibri" panose="020F0502020204030204" pitchFamily="34" charset="0"/>
                <a:cs typeface="Calibri" panose="020F0502020204030204" pitchFamily="34" charset="0"/>
              </a:rPr>
              <a:t>Right of women to </a:t>
            </a:r>
            <a:r>
              <a:rPr lang="en-US" sz="2000" b="1" dirty="0">
                <a:solidFill>
                  <a:srgbClr val="002060"/>
                </a:solidFill>
                <a:latin typeface="Calibri" panose="020F0502020204030204" pitchFamily="34" charset="0"/>
                <a:cs typeface="Calibri" panose="020F0502020204030204" pitchFamily="34" charset="0"/>
              </a:rPr>
              <a:t>retain their maiden names </a:t>
            </a:r>
            <a:r>
              <a:rPr lang="en-US" sz="2000" dirty="0">
                <a:solidFill>
                  <a:srgbClr val="002060"/>
                </a:solidFill>
                <a:latin typeface="Calibri" panose="020F0502020204030204" pitchFamily="34" charset="0"/>
                <a:cs typeface="Calibri" panose="020F0502020204030204" pitchFamily="34" charset="0"/>
              </a:rPr>
              <a:t>upon marriage- </a:t>
            </a:r>
            <a:r>
              <a:rPr lang="en-US" sz="2000" b="1" dirty="0">
                <a:solidFill>
                  <a:srgbClr val="002060"/>
                </a:solidFill>
                <a:latin typeface="Calibri" panose="020F0502020204030204" pitchFamily="34" charset="0"/>
                <a:cs typeface="Calibri" panose="020F0502020204030204" pitchFamily="34" charset="0"/>
              </a:rPr>
              <a:t>clause 43. </a:t>
            </a:r>
          </a:p>
          <a:p>
            <a:pPr marL="342900">
              <a:buFont typeface="Wingdings" panose="05000000000000000000" pitchFamily="2" charset="2"/>
              <a:buChar char="q"/>
              <a:defRPr/>
            </a:pPr>
            <a:r>
              <a:rPr lang="en-US" sz="2000" dirty="0">
                <a:solidFill>
                  <a:srgbClr val="002060"/>
                </a:solidFill>
                <a:latin typeface="Calibri" panose="020F0502020204030204" pitchFamily="34" charset="0"/>
                <a:cs typeface="Calibri" panose="020F0502020204030204" pitchFamily="34" charset="0"/>
              </a:rPr>
              <a:t>Women </a:t>
            </a:r>
            <a:r>
              <a:rPr lang="en-US" sz="2000" b="1" dirty="0">
                <a:solidFill>
                  <a:srgbClr val="002060"/>
                </a:solidFill>
                <a:latin typeface="Calibri" panose="020F0502020204030204" pitchFamily="34" charset="0"/>
                <a:cs typeface="Calibri" panose="020F0502020204030204" pitchFamily="34" charset="0"/>
              </a:rPr>
              <a:t>barred from continuing to use their husband’s surname after a divorce </a:t>
            </a:r>
            <a:r>
              <a:rPr lang="en-US" sz="2000" dirty="0">
                <a:solidFill>
                  <a:srgbClr val="002060"/>
                </a:solidFill>
                <a:latin typeface="Calibri" panose="020F0502020204030204" pitchFamily="34" charset="0"/>
                <a:cs typeface="Calibri" panose="020F0502020204030204" pitchFamily="34" charset="0"/>
              </a:rPr>
              <a:t>unless both parties mutually agree- clause 43(3)</a:t>
            </a:r>
          </a:p>
          <a:p>
            <a:pPr marL="342900">
              <a:buFont typeface="Wingdings" panose="05000000000000000000" pitchFamily="2" charset="2"/>
              <a:buChar char="q"/>
              <a:defRPr/>
            </a:pPr>
            <a:r>
              <a:rPr lang="en-US" sz="2000" dirty="0">
                <a:solidFill>
                  <a:srgbClr val="002060"/>
                </a:solidFill>
                <a:latin typeface="Calibri" panose="020F0502020204030204" pitchFamily="34" charset="0"/>
                <a:cs typeface="Calibri" panose="020F0502020204030204" pitchFamily="34" charset="0"/>
              </a:rPr>
              <a:t>Equal Rights to </a:t>
            </a:r>
            <a:r>
              <a:rPr lang="en-US" sz="2000" b="1" dirty="0">
                <a:solidFill>
                  <a:srgbClr val="002060"/>
                </a:solidFill>
                <a:latin typeface="Calibri" panose="020F0502020204030204" pitchFamily="34" charset="0"/>
                <a:cs typeface="Calibri" panose="020F0502020204030204" pitchFamily="34" charset="0"/>
              </a:rPr>
              <a:t>consortium</a:t>
            </a:r>
            <a:r>
              <a:rPr lang="en-US" sz="2000" dirty="0">
                <a:solidFill>
                  <a:srgbClr val="002060"/>
                </a:solidFill>
                <a:latin typeface="Calibri" panose="020F0502020204030204" pitchFamily="34" charset="0"/>
                <a:cs typeface="Calibri" panose="020F0502020204030204" pitchFamily="34" charset="0"/>
              </a:rPr>
              <a:t> during subsistence of marriage- clause 43(1). </a:t>
            </a:r>
            <a:r>
              <a:rPr lang="en-US" sz="2000" b="1" dirty="0">
                <a:solidFill>
                  <a:srgbClr val="002060"/>
                </a:solidFill>
                <a:latin typeface="Calibri" panose="020F0502020204030204" pitchFamily="34" charset="0"/>
                <a:cs typeface="Calibri" panose="020F0502020204030204" pitchFamily="34" charset="0"/>
              </a:rPr>
              <a:t>Consortium</a:t>
            </a:r>
            <a:r>
              <a:rPr lang="en-US" sz="2000" dirty="0">
                <a:solidFill>
                  <a:srgbClr val="002060"/>
                </a:solidFill>
                <a:latin typeface="Calibri" panose="020F0502020204030204" pitchFamily="34" charset="0"/>
                <a:cs typeface="Calibri" panose="020F0502020204030204" pitchFamily="34" charset="0"/>
              </a:rPr>
              <a:t> is a legal term that refers to the </a:t>
            </a:r>
            <a:r>
              <a:rPr lang="en-US" sz="2000" b="1" dirty="0">
                <a:solidFill>
                  <a:srgbClr val="002060"/>
                </a:solidFill>
                <a:latin typeface="Calibri" panose="020F0502020204030204" pitchFamily="34" charset="0"/>
                <a:cs typeface="Calibri" panose="020F0502020204030204" pitchFamily="34" charset="0"/>
              </a:rPr>
              <a:t>non-monetary benefits of a marriage</a:t>
            </a:r>
            <a:r>
              <a:rPr lang="en-US" sz="2000" dirty="0">
                <a:solidFill>
                  <a:srgbClr val="002060"/>
                </a:solidFill>
                <a:latin typeface="Calibri" panose="020F0502020204030204" pitchFamily="34" charset="0"/>
                <a:cs typeface="Calibri" panose="020F0502020204030204" pitchFamily="34" charset="0"/>
              </a:rPr>
              <a:t>, including the right to a </a:t>
            </a:r>
            <a:r>
              <a:rPr lang="en-US" sz="2000" b="1" dirty="0">
                <a:solidFill>
                  <a:srgbClr val="002060"/>
                </a:solidFill>
                <a:latin typeface="Calibri" panose="020F0502020204030204" pitchFamily="34" charset="0"/>
                <a:cs typeface="Calibri" panose="020F0502020204030204" pitchFamily="34" charset="0"/>
              </a:rPr>
              <a:t>spouse's companionship, affection, and sexual relations</a:t>
            </a:r>
            <a:r>
              <a:rPr lang="en-US" sz="2000" dirty="0">
                <a:solidFill>
                  <a:srgbClr val="002060"/>
                </a:solidFill>
                <a:latin typeface="Calibri" panose="020F0502020204030204" pitchFamily="34" charset="0"/>
                <a:cs typeface="Calibri" panose="020F0502020204030204" pitchFamily="34" charset="0"/>
              </a:rPr>
              <a:t>. It can also refer to the </a:t>
            </a:r>
            <a:r>
              <a:rPr lang="en-US" sz="2000" b="1" dirty="0">
                <a:solidFill>
                  <a:srgbClr val="002060"/>
                </a:solidFill>
                <a:latin typeface="Calibri" panose="020F0502020204030204" pitchFamily="34" charset="0"/>
                <a:cs typeface="Calibri" panose="020F0502020204030204" pitchFamily="34" charset="0"/>
              </a:rPr>
              <a:t>right of a parent or child to the company, affection, and assistance of the other</a:t>
            </a:r>
            <a:r>
              <a:rPr lang="en-US" sz="2000" dirty="0">
                <a:solidFill>
                  <a:srgbClr val="002060"/>
                </a:solidFill>
                <a:latin typeface="Calibri" panose="020F0502020204030204" pitchFamily="34" charset="0"/>
                <a:cs typeface="Calibri" panose="020F0502020204030204" pitchFamily="34" charset="0"/>
              </a:rPr>
              <a:t>. </a:t>
            </a: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Equal access to marital property</a:t>
            </a:r>
            <a:r>
              <a:rPr lang="en-US" sz="2000" dirty="0">
                <a:solidFill>
                  <a:srgbClr val="002060"/>
                </a:solidFill>
                <a:latin typeface="Calibri" panose="020F0502020204030204" pitchFamily="34" charset="0"/>
                <a:cs typeface="Calibri" panose="020F0502020204030204" pitchFamily="34" charset="0"/>
              </a:rPr>
              <a:t>: Both spouses shall have the right to use, occupy, benefit from, and dispose of property, unless agreed otherwise- Clause 49. </a:t>
            </a:r>
          </a:p>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Debts incurred before the marriage </a:t>
            </a:r>
            <a:r>
              <a:rPr lang="en-US" sz="2000" dirty="0">
                <a:solidFill>
                  <a:srgbClr val="002060"/>
                </a:solidFill>
                <a:latin typeface="Calibri" panose="020F0502020204030204" pitchFamily="34" charset="0"/>
                <a:cs typeface="Calibri" panose="020F0502020204030204" pitchFamily="34" charset="0"/>
              </a:rPr>
              <a:t>remain the sole responsibility of the individual who incurred them. However, if the property becomes matrimonial, the spouses may share liability </a:t>
            </a:r>
            <a:r>
              <a:rPr lang="en-US" sz="2000" b="1" dirty="0">
                <a:solidFill>
                  <a:srgbClr val="002060"/>
                </a:solidFill>
                <a:latin typeface="Calibri" panose="020F0502020204030204" pitchFamily="34" charset="0"/>
                <a:cs typeface="Calibri" panose="020F0502020204030204" pitchFamily="34" charset="0"/>
              </a:rPr>
              <a:t>(Clause 51)</a:t>
            </a:r>
          </a:p>
          <a:p>
            <a:pPr marL="342900">
              <a:buFont typeface="Wingdings" panose="05000000000000000000" pitchFamily="2" charset="2"/>
              <a:buChar char="q"/>
              <a:defRPr/>
            </a:pPr>
            <a:endParaRPr lang="en-US" sz="2400" dirty="0">
              <a:solidFill>
                <a:srgbClr val="002060"/>
              </a:solidFill>
              <a:latin typeface="Baskerville Old Face" panose="02020602080505020303" pitchFamily="18" charset="0"/>
            </a:endParaRPr>
          </a:p>
        </p:txBody>
      </p:sp>
    </p:spTree>
    <p:extLst>
      <p:ext uri="{BB962C8B-B14F-4D97-AF65-F5344CB8AC3E}">
        <p14:creationId xmlns:p14="http://schemas.microsoft.com/office/powerpoint/2010/main" val="19452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00600"/>
          </a:xfrm>
        </p:spPr>
        <p:txBody>
          <a:bodyPr/>
          <a:lstStyle/>
          <a:p>
            <a:pPr marL="342900">
              <a:buFont typeface="Wingdings" panose="05000000000000000000" pitchFamily="2" charset="2"/>
              <a:buChar char="q"/>
              <a:defRPr/>
            </a:pPr>
            <a:r>
              <a:rPr lang="en-US" sz="2000" b="1" dirty="0">
                <a:solidFill>
                  <a:srgbClr val="002060"/>
                </a:solidFill>
                <a:latin typeface="Calibri" panose="020F0502020204030204" pitchFamily="34" charset="0"/>
                <a:cs typeface="Calibri" panose="020F0502020204030204" pitchFamily="34" charset="0"/>
              </a:rPr>
              <a:t>Criminalization of child marriages (Clause 101) </a:t>
            </a:r>
            <a:endParaRPr lang="en-US" sz="2000" dirty="0">
              <a:solidFill>
                <a:srgbClr val="002060"/>
              </a:solidFill>
              <a:latin typeface="Calibri" panose="020F0502020204030204" pitchFamily="34" charset="0"/>
              <a:cs typeface="Calibri" panose="020F0502020204030204" pitchFamily="34" charset="0"/>
            </a:endParaRPr>
          </a:p>
          <a:p>
            <a:pPr marL="819150" lvl="1" indent="-342900">
              <a:buFont typeface="Wingdings" panose="05000000000000000000" pitchFamily="2" charset="2"/>
              <a:buChar char="Ø"/>
              <a:defRPr/>
            </a:pPr>
            <a:r>
              <a:rPr lang="en-US" sz="2000" dirty="0">
                <a:solidFill>
                  <a:schemeClr val="tx1"/>
                </a:solidFill>
                <a:latin typeface="Calibri" panose="020F0502020204030204" pitchFamily="34" charset="0"/>
                <a:cs typeface="Calibri" panose="020F0502020204030204" pitchFamily="34" charset="0"/>
              </a:rPr>
              <a:t>10-year jail sentence for anyone who organizes, conducts, or witnesses a marriage involving a minor or marries someone below the age of 18.</a:t>
            </a:r>
          </a:p>
          <a:p>
            <a:pPr marL="819150" lvl="1" indent="-342900">
              <a:buFont typeface="Wingdings" panose="05000000000000000000" pitchFamily="2" charset="2"/>
              <a:buChar char="Ø"/>
              <a:defRPr/>
            </a:pPr>
            <a:endParaRPr lang="en-US" sz="2000" dirty="0">
              <a:solidFill>
                <a:schemeClr val="tx1"/>
              </a:solidFill>
              <a:latin typeface="Calibri" panose="020F0502020204030204" pitchFamily="34" charset="0"/>
              <a:cs typeface="Calibri" panose="020F0502020204030204" pitchFamily="34" charset="0"/>
            </a:endParaRPr>
          </a:p>
          <a:p>
            <a:pPr marL="36195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Establishment of a National Marriage Register, a database containing information about all married persons in Uganda. This registry would be accessible to the public upon payment of a fee to the government. </a:t>
            </a:r>
            <a:r>
              <a:rPr lang="en-US" sz="2000" b="1" dirty="0">
                <a:solidFill>
                  <a:schemeClr val="tx1"/>
                </a:solidFill>
                <a:latin typeface="Calibri" panose="020F0502020204030204" pitchFamily="34" charset="0"/>
                <a:cs typeface="Calibri" panose="020F0502020204030204" pitchFamily="34" charset="0"/>
              </a:rPr>
              <a:t>(Clause 36 &amp;37)</a:t>
            </a:r>
          </a:p>
          <a:p>
            <a:pPr marL="361950">
              <a:buFont typeface="Wingdings" panose="05000000000000000000" pitchFamily="2" charset="2"/>
              <a:buChar char="q"/>
              <a:defRPr/>
            </a:pPr>
            <a:endParaRPr lang="en-US" sz="2000" b="1" dirty="0">
              <a:solidFill>
                <a:schemeClr val="tx1"/>
              </a:solidFill>
              <a:latin typeface="Calibri" panose="020F0502020204030204" pitchFamily="34" charset="0"/>
              <a:cs typeface="Calibri" panose="020F0502020204030204" pitchFamily="34" charset="0"/>
            </a:endParaRPr>
          </a:p>
          <a:p>
            <a:pPr marL="36195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Nature/Types of Marriage shall include: Civil marriage, Christian marriage, Customary marriage, Hindu marriage, Bahai marriage and Islamic marriage </a:t>
            </a:r>
            <a:r>
              <a:rPr lang="en-US" sz="2000" b="1" dirty="0">
                <a:solidFill>
                  <a:schemeClr val="tx1"/>
                </a:solidFill>
                <a:latin typeface="Calibri" panose="020F0502020204030204" pitchFamily="34" charset="0"/>
                <a:cs typeface="Calibri" panose="020F0502020204030204" pitchFamily="34" charset="0"/>
              </a:rPr>
              <a:t>(Clauses: 4,5,6,7,8 &amp;9)</a:t>
            </a:r>
          </a:p>
        </p:txBody>
      </p:sp>
    </p:spTree>
    <p:extLst>
      <p:ext uri="{BB962C8B-B14F-4D97-AF65-F5344CB8AC3E}">
        <p14:creationId xmlns:p14="http://schemas.microsoft.com/office/powerpoint/2010/main" val="249932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00600"/>
          </a:xfrm>
        </p:spPr>
        <p:txBody>
          <a:bodyPr/>
          <a:lstStyle/>
          <a:p>
            <a:pPr marL="342900">
              <a:buFont typeface="Wingdings" panose="05000000000000000000" pitchFamily="2" charset="2"/>
              <a:buChar char="q"/>
              <a:defRPr/>
            </a:pPr>
            <a:endParaRPr lang="en-US" sz="2600" b="1" dirty="0">
              <a:solidFill>
                <a:schemeClr val="tx1"/>
              </a:solidFill>
              <a:latin typeface="Baskerville Old Face" panose="02020602080505020303" pitchFamily="18" charset="0"/>
            </a:endParaRPr>
          </a:p>
          <a:p>
            <a:pPr marL="342900">
              <a:buFont typeface="Wingdings" panose="05000000000000000000" pitchFamily="2" charset="2"/>
              <a:buChar char="q"/>
              <a:defRPr/>
            </a:pPr>
            <a:endParaRPr lang="en-US" sz="2000" b="1"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Requirement of Consent of parties entering or contracting a marriage  and premarital counseling (Clause 15). </a:t>
            </a:r>
            <a:r>
              <a:rPr lang="en-US" sz="2000" dirty="0">
                <a:solidFill>
                  <a:schemeClr val="tx1"/>
                </a:solidFill>
                <a:latin typeface="Calibri" panose="020F0502020204030204" pitchFamily="34" charset="0"/>
                <a:cs typeface="Calibri" panose="020F0502020204030204" pitchFamily="34" charset="0"/>
              </a:rPr>
              <a:t>Legal scholars argue this offends the freedom and liberty of adults to marry enshrined in </a:t>
            </a:r>
            <a:r>
              <a:rPr lang="en-US" sz="2000" dirty="0">
                <a:solidFill>
                  <a:srgbClr val="FF0000"/>
                </a:solidFill>
                <a:latin typeface="Calibri" panose="020F0502020204030204" pitchFamily="34" charset="0"/>
                <a:cs typeface="Calibri" panose="020F0502020204030204" pitchFamily="34" charset="0"/>
              </a:rPr>
              <a:t>Article </a:t>
            </a:r>
            <a:r>
              <a:rPr lang="en-US" sz="2000" b="1" dirty="0">
                <a:solidFill>
                  <a:srgbClr val="FF0000"/>
                </a:solidFill>
                <a:latin typeface="Calibri" panose="020F0502020204030204" pitchFamily="34" charset="0"/>
                <a:cs typeface="Calibri" panose="020F0502020204030204" pitchFamily="34" charset="0"/>
              </a:rPr>
              <a:t>31 of 1995 </a:t>
            </a:r>
            <a:r>
              <a:rPr lang="en-US" sz="2000" b="1" dirty="0" err="1">
                <a:solidFill>
                  <a:srgbClr val="FF0000"/>
                </a:solidFill>
                <a:latin typeface="Calibri" panose="020F0502020204030204" pitchFamily="34" charset="0"/>
                <a:cs typeface="Calibri" panose="020F0502020204030204" pitchFamily="34" charset="0"/>
              </a:rPr>
              <a:t>Constn</a:t>
            </a:r>
            <a:r>
              <a:rPr lang="en-US" sz="2000" b="1" dirty="0">
                <a:solidFill>
                  <a:srgbClr val="FF0000"/>
                </a:solidFill>
                <a:latin typeface="Calibri" panose="020F0502020204030204" pitchFamily="34" charset="0"/>
                <a:cs typeface="Calibri" panose="020F0502020204030204" pitchFamily="34" charset="0"/>
              </a:rPr>
              <a:t> (as amended)</a:t>
            </a:r>
          </a:p>
          <a:p>
            <a:pPr marL="342900">
              <a:buFont typeface="Wingdings" panose="05000000000000000000" pitchFamily="2" charset="2"/>
              <a:buChar char="q"/>
              <a:defRPr/>
            </a:pPr>
            <a:endParaRPr lang="en-US" sz="2000" b="1" dirty="0">
              <a:solidFill>
                <a:srgbClr val="FF0000"/>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Requirement that any person contracting a marriage must be physically present- Clause 16 </a:t>
            </a:r>
            <a:r>
              <a:rPr lang="en-US" sz="2000" dirty="0">
                <a:solidFill>
                  <a:schemeClr val="tx1"/>
                </a:solidFill>
                <a:latin typeface="Calibri" panose="020F0502020204030204" pitchFamily="34" charset="0"/>
                <a:cs typeface="Calibri" panose="020F0502020204030204" pitchFamily="34" charset="0"/>
              </a:rPr>
              <a:t>(</a:t>
            </a:r>
            <a:r>
              <a:rPr lang="en-US" sz="2000" dirty="0">
                <a:solidFill>
                  <a:srgbClr val="FF0000"/>
                </a:solidFill>
                <a:latin typeface="Calibri" panose="020F0502020204030204" pitchFamily="34" charset="0"/>
                <a:cs typeface="Calibri" panose="020F0502020204030204" pitchFamily="34" charset="0"/>
              </a:rPr>
              <a:t>Bars the habit of using portrait photos of parties as is the tendency in some cases during </a:t>
            </a:r>
            <a:r>
              <a:rPr lang="en-US" sz="2000" dirty="0" err="1">
                <a:solidFill>
                  <a:srgbClr val="FF0000"/>
                </a:solidFill>
                <a:latin typeface="Calibri" panose="020F0502020204030204" pitchFamily="34" charset="0"/>
                <a:cs typeface="Calibri" panose="020F0502020204030204" pitchFamily="34" charset="0"/>
              </a:rPr>
              <a:t>kwanjulas</a:t>
            </a:r>
            <a:r>
              <a:rPr lang="en-US" sz="2000" dirty="0">
                <a:solidFill>
                  <a:srgbClr val="FF0000"/>
                </a:solidFill>
                <a:latin typeface="Calibri" panose="020F0502020204030204" pitchFamily="34" charset="0"/>
                <a:cs typeface="Calibri" panose="020F0502020204030204" pitchFamily="34" charset="0"/>
              </a:rPr>
              <a:t> and </a:t>
            </a:r>
            <a:r>
              <a:rPr lang="en-US" sz="2000" dirty="0" err="1">
                <a:solidFill>
                  <a:srgbClr val="FF0000"/>
                </a:solidFill>
                <a:latin typeface="Calibri" panose="020F0502020204030204" pitchFamily="34" charset="0"/>
                <a:cs typeface="Calibri" panose="020F0502020204030204" pitchFamily="34" charset="0"/>
              </a:rPr>
              <a:t>kukyalas</a:t>
            </a:r>
            <a:r>
              <a:rPr lang="en-US" sz="2000" dirty="0">
                <a:solidFill>
                  <a:schemeClr val="tx1"/>
                </a:solidFill>
                <a:latin typeface="Calibri" panose="020F0502020204030204" pitchFamily="34" charset="0"/>
                <a:cs typeface="Calibri" panose="020F0502020204030204" pitchFamily="34" charset="0"/>
              </a:rPr>
              <a:t>)</a:t>
            </a:r>
          </a:p>
          <a:p>
            <a:pPr marL="342900">
              <a:buFont typeface="Wingdings" panose="05000000000000000000" pitchFamily="2" charset="2"/>
              <a:buChar char="q"/>
              <a:defRPr/>
            </a:pPr>
            <a:endParaRPr lang="en-US" sz="2000"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Subject to act and subject to designation by Min for Justice, </a:t>
            </a:r>
            <a:r>
              <a:rPr lang="en-US" sz="2000" b="1" dirty="0">
                <a:solidFill>
                  <a:schemeClr val="tx1"/>
                </a:solidFill>
                <a:latin typeface="Calibri" panose="020F0502020204030204" pitchFamily="34" charset="0"/>
                <a:cs typeface="Calibri" panose="020F0502020204030204" pitchFamily="34" charset="0"/>
              </a:rPr>
              <a:t>Marriage conductible in High Commissions, Embassies and Consulates of Uganda- (Clause 21). Certificate of No Impediment must be obtained and one of parties must be Ugandan citizen and must be an adult and of sound mind.</a:t>
            </a:r>
          </a:p>
          <a:p>
            <a:pPr marL="342900">
              <a:buFont typeface="Wingdings" panose="05000000000000000000" pitchFamily="2" charset="2"/>
              <a:buChar char="q"/>
              <a:defRPr/>
            </a:pPr>
            <a:endParaRPr lang="en-US" sz="2600" b="1" dirty="0">
              <a:solidFill>
                <a:schemeClr val="tx1"/>
              </a:solidFill>
              <a:latin typeface="Baskerville Old Face" panose="02020602080505020303" pitchFamily="18" charset="0"/>
            </a:endParaRPr>
          </a:p>
          <a:p>
            <a:pPr marL="342900">
              <a:buFont typeface="Wingdings" panose="05000000000000000000" pitchFamily="2" charset="2"/>
              <a:buChar char="q"/>
              <a:defRPr/>
            </a:pPr>
            <a:endParaRPr lang="en-US" sz="2600" b="1"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156038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Key Provisions and Proposals in Bill continued</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00600"/>
          </a:xfrm>
        </p:spPr>
        <p:txBody>
          <a:bodyPr/>
          <a:lstStyle/>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Prohibition of same sex marriage (clause 28)</a:t>
            </a:r>
          </a:p>
          <a:p>
            <a:pPr marL="342900">
              <a:buFont typeface="Wingdings" panose="05000000000000000000" pitchFamily="2" charset="2"/>
              <a:buChar char="q"/>
              <a:defRPr/>
            </a:pPr>
            <a:endParaRPr lang="en-US" sz="2000" b="1"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Prohibition of marriage within the prohibited degrees of relationship (clause 28)</a:t>
            </a:r>
          </a:p>
          <a:p>
            <a:pPr marL="342900">
              <a:buFont typeface="Wingdings" panose="05000000000000000000" pitchFamily="2" charset="2"/>
              <a:buChar char="q"/>
              <a:defRPr/>
            </a:pPr>
            <a:endParaRPr lang="en-US" sz="2000" b="1"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District registrars of Marriage- CAO (clause 31)</a:t>
            </a:r>
          </a:p>
          <a:p>
            <a:pPr marL="342900">
              <a:buFont typeface="Wingdings" panose="05000000000000000000" pitchFamily="2" charset="2"/>
              <a:buChar char="q"/>
              <a:defRPr/>
            </a:pPr>
            <a:endParaRPr lang="en-US" sz="2000" b="1"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Registrars of marriage </a:t>
            </a:r>
            <a:r>
              <a:rPr lang="en-US" sz="2000" dirty="0">
                <a:solidFill>
                  <a:schemeClr val="tx1"/>
                </a:solidFill>
                <a:latin typeface="Calibri" panose="020F0502020204030204" pitchFamily="34" charset="0"/>
                <a:cs typeface="Calibri" panose="020F0502020204030204" pitchFamily="34" charset="0"/>
              </a:rPr>
              <a:t>– celebrant in the place of worship, sub county chiefs, town clerk, local spiritual assembly of Bahai faith, Imam, Hindu priest, district registrar, or any other person designated by the minister and designated role can be delegated to any other local person. </a:t>
            </a:r>
            <a:r>
              <a:rPr lang="en-US" sz="2000" b="1" dirty="0">
                <a:solidFill>
                  <a:schemeClr val="tx1"/>
                </a:solidFill>
                <a:latin typeface="Calibri" panose="020F0502020204030204" pitchFamily="34" charset="0"/>
                <a:cs typeface="Calibri" panose="020F0502020204030204" pitchFamily="34" charset="0"/>
              </a:rPr>
              <a:t>(clause 32)</a:t>
            </a:r>
          </a:p>
          <a:p>
            <a:pPr marL="342900">
              <a:buFont typeface="Wingdings" panose="05000000000000000000" pitchFamily="2" charset="2"/>
              <a:buChar char="q"/>
              <a:defRPr/>
            </a:pPr>
            <a:endParaRPr lang="en-US" sz="2000" b="1"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b="1" dirty="0">
                <a:solidFill>
                  <a:schemeClr val="tx1"/>
                </a:solidFill>
                <a:latin typeface="Calibri" panose="020F0502020204030204" pitchFamily="34" charset="0"/>
                <a:cs typeface="Calibri" panose="020F0502020204030204" pitchFamily="34" charset="0"/>
              </a:rPr>
              <a:t>Conversion of marriage to any other form where permissible (clause 39)</a:t>
            </a:r>
          </a:p>
        </p:txBody>
      </p:sp>
    </p:spTree>
    <p:extLst>
      <p:ext uri="{BB962C8B-B14F-4D97-AF65-F5344CB8AC3E}">
        <p14:creationId xmlns:p14="http://schemas.microsoft.com/office/powerpoint/2010/main" val="162986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dirty="0">
                <a:latin typeface="Baskerville Old Face" panose="02020602080505020303" pitchFamily="18" charset="0"/>
                <a:ea typeface="+mj-ea"/>
              </a:rPr>
              <a:t>Conclusion</a:t>
            </a:r>
            <a:endParaRPr lang="en-US" b="1" dirty="0">
              <a:latin typeface="Baskerville Old Face" panose="02020602080505020303" pitchFamily="18" charset="0"/>
              <a:ea typeface="+mj-ea"/>
            </a:endParaRP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a:xfrm>
            <a:off x="708884" y="1371600"/>
            <a:ext cx="10819101" cy="4800600"/>
          </a:xfrm>
        </p:spPr>
        <p:txBody>
          <a:bodyPr/>
          <a:lstStyle/>
          <a:p>
            <a:pPr marL="34290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Hon Sarah </a:t>
            </a:r>
            <a:r>
              <a:rPr lang="en-US" sz="2000" dirty="0" err="1">
                <a:solidFill>
                  <a:schemeClr val="tx1"/>
                </a:solidFill>
                <a:latin typeface="Calibri" panose="020F0502020204030204" pitchFamily="34" charset="0"/>
                <a:cs typeface="Calibri" panose="020F0502020204030204" pitchFamily="34" charset="0"/>
              </a:rPr>
              <a:t>Opendi</a:t>
            </a:r>
            <a:r>
              <a:rPr lang="en-US" sz="2000" dirty="0">
                <a:solidFill>
                  <a:schemeClr val="tx1"/>
                </a:solidFill>
                <a:latin typeface="Calibri" panose="020F0502020204030204" pitchFamily="34" charset="0"/>
                <a:cs typeface="Calibri" panose="020F0502020204030204" pitchFamily="34" charset="0"/>
              </a:rPr>
              <a:t> Achieng is not the first legislator to table reforms of Uganda’s marriage laws. </a:t>
            </a:r>
          </a:p>
          <a:p>
            <a:pPr marL="342900">
              <a:buFont typeface="Wingdings" panose="05000000000000000000" pitchFamily="2" charset="2"/>
              <a:buChar char="q"/>
              <a:defRPr/>
            </a:pPr>
            <a:endParaRPr lang="en-US" sz="2000"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In 2009, the Marriage and Divorce Bill was introduced, aiming to modernize marriage laws. </a:t>
            </a:r>
          </a:p>
          <a:p>
            <a:pPr marL="342900">
              <a:buFont typeface="Wingdings" panose="05000000000000000000" pitchFamily="2" charset="2"/>
              <a:buChar char="q"/>
              <a:defRPr/>
            </a:pPr>
            <a:endParaRPr lang="en-US" sz="2000"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However, it was met with fierce opposition due to controversial provisions such as criminalizing marital rape and the inclusion of the term “divorce,” which religious leaders believed encouraged separation. Prior to that, the Domestic Relations Bill of 2003 also failed due to objections from the Muslim community over proposals to ban polygamy. </a:t>
            </a:r>
          </a:p>
          <a:p>
            <a:pPr marL="342900">
              <a:buFont typeface="Wingdings" panose="05000000000000000000" pitchFamily="2" charset="2"/>
              <a:buChar char="q"/>
              <a:defRPr/>
            </a:pPr>
            <a:endParaRPr lang="en-US" sz="2000" dirty="0">
              <a:solidFill>
                <a:schemeClr val="tx1"/>
              </a:solidFill>
              <a:latin typeface="Calibri" panose="020F0502020204030204" pitchFamily="34" charset="0"/>
              <a:cs typeface="Calibri" panose="020F0502020204030204" pitchFamily="34" charset="0"/>
            </a:endParaRPr>
          </a:p>
          <a:p>
            <a:pPr marL="342900">
              <a:buFont typeface="Wingdings" panose="05000000000000000000" pitchFamily="2" charset="2"/>
              <a:buChar char="q"/>
              <a:defRPr/>
            </a:pPr>
            <a:r>
              <a:rPr lang="en-US" sz="2000" dirty="0">
                <a:solidFill>
                  <a:schemeClr val="tx1"/>
                </a:solidFill>
                <a:latin typeface="Calibri" panose="020F0502020204030204" pitchFamily="34" charset="0"/>
                <a:cs typeface="Calibri" panose="020F0502020204030204" pitchFamily="34" charset="0"/>
              </a:rPr>
              <a:t>Remains to be seen whether this largely progressive Bill will not turn out to be “miscarriage or false starter as other similarly contentious bills have been. </a:t>
            </a:r>
          </a:p>
        </p:txBody>
      </p:sp>
    </p:spTree>
    <p:extLst>
      <p:ext uri="{BB962C8B-B14F-4D97-AF65-F5344CB8AC3E}">
        <p14:creationId xmlns:p14="http://schemas.microsoft.com/office/powerpoint/2010/main" val="10858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C025BA2-856A-433C-96B8-5290A9FEB43E}"/>
              </a:ext>
            </a:extLst>
          </p:cNvPr>
          <p:cNvSpPr>
            <a:spLocks noGrp="1" noChangeArrowheads="1"/>
          </p:cNvSpPr>
          <p:nvPr>
            <p:ph type="title"/>
          </p:nvPr>
        </p:nvSpPr>
        <p:spPr>
          <a:extLst>
            <a:ext uri="{909E8E84-426E-40dd-AFC4-6F175D3DCCD1}"/>
            <a:ext uri="{91240B29-F687-4f45-9708-019B960494DF}"/>
            <a:ext uri="{AF507438-7753-43e0-B8FC-AC1667EBCBE1}"/>
            <a:ext uri="{FAA26D3D-D897-4be2-8F04-BA451C77F1D7}"/>
          </a:extLst>
        </p:spPr>
        <p:txBody>
          <a:bodyPr/>
          <a:lstStyle/>
          <a:p>
            <a:pPr algn="ctr" eaLnBrk="1" hangingPunct="1">
              <a:defRPr/>
            </a:pPr>
            <a:r>
              <a:rPr lang="en-US" dirty="0">
                <a:latin typeface="Baskerville Old Face" panose="02020602080505020303" pitchFamily="18" charset="0"/>
                <a:ea typeface="+mj-ea"/>
              </a:rPr>
              <a:t>Thank you | |</a:t>
            </a:r>
            <a:r>
              <a:rPr lang="en-US" dirty="0" err="1">
                <a:latin typeface="Baskerville Old Face" panose="02020602080505020303" pitchFamily="18" charset="0"/>
                <a:ea typeface="+mj-ea"/>
              </a:rPr>
              <a:t>Apwoyo</a:t>
            </a:r>
            <a:r>
              <a:rPr lang="en-US" dirty="0">
                <a:latin typeface="Baskerville Old Face" panose="02020602080505020303" pitchFamily="18" charset="0"/>
                <a:ea typeface="+mj-ea"/>
              </a:rPr>
              <a:t>| Asante | Mwebare |</a:t>
            </a:r>
            <a:endParaRPr lang="en-US" b="0" dirty="0">
              <a:latin typeface="Baskerville Old Face" panose="02020602080505020303" pitchFamily="18" charset="0"/>
              <a:ea typeface="+mj-ea"/>
            </a:endParaRPr>
          </a:p>
        </p:txBody>
      </p:sp>
      <p:sp>
        <p:nvSpPr>
          <p:cNvPr id="2" name="Text Placeholder 1">
            <a:extLst>
              <a:ext uri="{FF2B5EF4-FFF2-40B4-BE49-F238E27FC236}">
                <a16:creationId xmlns:a16="http://schemas.microsoft.com/office/drawing/2014/main" id="{92AFD2DC-D725-B56A-4F46-39616E24878A}"/>
              </a:ext>
            </a:extLst>
          </p:cNvPr>
          <p:cNvSpPr>
            <a:spLocks noGrp="1"/>
          </p:cNvSpPr>
          <p:nvPr>
            <p:ph type="body" idx="1"/>
          </p:nvPr>
        </p:nvSpPr>
        <p:spPr/>
        <p:txBody>
          <a:bodyPr/>
          <a:lstStyle/>
          <a:p>
            <a:r>
              <a:rPr lang="en-US" sz="3600" b="0" dirty="0">
                <a:solidFill>
                  <a:srgbClr val="0072BC"/>
                </a:solidFill>
                <a:latin typeface="Baskerville Old Face" panose="02020602080505020303" pitchFamily="18" charset="0"/>
                <a:ea typeface="+mj-ea"/>
              </a:rPr>
              <a:t>Questions? Thoughts? Suggestions?</a:t>
            </a:r>
            <a:endParaRPr lang="en-US" sz="4000" b="0" dirty="0">
              <a:solidFill>
                <a:srgbClr val="0072BC"/>
              </a:solidFill>
              <a:latin typeface="Baskerville Old Face" panose="020206020805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492D1F6-294E-4628-B514-D1C7BD735DE4}"/>
              </a:ext>
            </a:extLst>
          </p:cNvPr>
          <p:cNvSpPr>
            <a:spLocks noGrp="1" noChangeArrowheads="1"/>
          </p:cNvSpPr>
          <p:nvPr>
            <p:ph type="title"/>
          </p:nvPr>
        </p:nvSpPr>
        <p:spPr/>
        <p:txBody>
          <a:bodyPr/>
          <a:lstStyle/>
          <a:p>
            <a:pPr eaLnBrk="1" hangingPunct="1">
              <a:defRPr/>
            </a:pPr>
            <a:r>
              <a:rPr lang="en-US" b="1" dirty="0">
                <a:ea typeface="+mj-ea"/>
              </a:rPr>
              <a:t>Definition of Marriage:</a:t>
            </a:r>
          </a:p>
        </p:txBody>
      </p:sp>
      <p:sp>
        <p:nvSpPr>
          <p:cNvPr id="14339" name="Rectangle 3">
            <a:extLst>
              <a:ext uri="{FF2B5EF4-FFF2-40B4-BE49-F238E27FC236}">
                <a16:creationId xmlns:a16="http://schemas.microsoft.com/office/drawing/2014/main" id="{BF133110-D3B5-465B-8765-AC4AD1D079EE}"/>
              </a:ext>
            </a:extLst>
          </p:cNvPr>
          <p:cNvSpPr>
            <a:spLocks noGrp="1" noChangeArrowheads="1"/>
          </p:cNvSpPr>
          <p:nvPr>
            <p:ph sz="half" idx="1"/>
          </p:nvPr>
        </p:nvSpPr>
        <p:spPr/>
        <p:txBody>
          <a:bodyPr/>
          <a:lstStyle/>
          <a:p>
            <a:pPr marL="0" indent="0" eaLnBrk="1" hangingPunct="1">
              <a:buNone/>
              <a:defRPr/>
            </a:pPr>
            <a:r>
              <a:rPr lang="en-US" sz="2000" dirty="0">
                <a:ea typeface="+mn-ea"/>
              </a:rPr>
              <a:t>1. A voluntary union for life between a man and a woman to the exclusion of all others (Hyde v Hyde [1886] LR 1 P &amp; D 130).</a:t>
            </a:r>
          </a:p>
          <a:p>
            <a:pPr marL="571500" indent="-571500" eaLnBrk="1" hangingPunct="1">
              <a:buFont typeface="+mj-lt"/>
              <a:buAutoNum type="romanLcPeriod"/>
              <a:defRPr/>
            </a:pPr>
            <a:endParaRPr lang="en-US" sz="2000" dirty="0">
              <a:ea typeface="+mn-ea"/>
            </a:endParaRPr>
          </a:p>
          <a:p>
            <a:pPr marL="0" indent="0" eaLnBrk="1" hangingPunct="1">
              <a:buNone/>
              <a:defRPr/>
            </a:pPr>
            <a:r>
              <a:rPr lang="en-US" sz="2000" dirty="0">
                <a:ea typeface="+mn-ea"/>
              </a:rPr>
              <a:t>2. A voluntary union for life a man and woman/women celebrated according to African Rites and customs (Customary Marriage (Registration) Act; (Alai v </a:t>
            </a:r>
            <a:r>
              <a:rPr lang="en-US" sz="2000" dirty="0" err="1">
                <a:ea typeface="+mn-ea"/>
              </a:rPr>
              <a:t>Uganda,Bujara</a:t>
            </a:r>
            <a:r>
              <a:rPr lang="en-US" sz="2000" dirty="0">
                <a:ea typeface="+mn-ea"/>
              </a:rPr>
              <a:t> V </a:t>
            </a:r>
            <a:r>
              <a:rPr lang="en-US" sz="2000" dirty="0" err="1">
                <a:ea typeface="+mn-ea"/>
              </a:rPr>
              <a:t>Bujara</a:t>
            </a:r>
            <a:r>
              <a:rPr lang="en-US" sz="2000" dirty="0">
                <a:ea typeface="+mn-ea"/>
              </a:rPr>
              <a:t>; Uganda v John </a:t>
            </a:r>
            <a:r>
              <a:rPr lang="en-US" sz="2000" dirty="0" err="1">
                <a:ea typeface="+mn-ea"/>
              </a:rPr>
              <a:t>Eduku</a:t>
            </a:r>
            <a:r>
              <a:rPr lang="en-US" sz="2000" dirty="0">
                <a:ea typeface="+mn-ea"/>
              </a:rPr>
              <a:t>, Uganda v John Kato, </a:t>
            </a:r>
            <a:r>
              <a:rPr lang="en-US" sz="2000" dirty="0" err="1">
                <a:ea typeface="+mn-ea"/>
              </a:rPr>
              <a:t>Namukasa</a:t>
            </a:r>
            <a:r>
              <a:rPr lang="en-US" sz="2000" dirty="0">
                <a:ea typeface="+mn-ea"/>
              </a:rPr>
              <a:t> v </a:t>
            </a:r>
            <a:r>
              <a:rPr lang="en-US" sz="2000" dirty="0" err="1">
                <a:ea typeface="+mn-ea"/>
              </a:rPr>
              <a:t>Kakondere</a:t>
            </a:r>
            <a:r>
              <a:rPr lang="en-US" sz="2000" dirty="0">
                <a:ea typeface="+mn-ea"/>
              </a:rPr>
              <a:t> (Divorce Cause no. 30 of 2010).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299B-1AD6-46A8-A8FD-E96B45B44D06}"/>
              </a:ext>
            </a:extLst>
          </p:cNvPr>
          <p:cNvSpPr>
            <a:spLocks noGrp="1"/>
          </p:cNvSpPr>
          <p:nvPr>
            <p:ph type="title"/>
          </p:nvPr>
        </p:nvSpPr>
        <p:spPr/>
        <p:txBody>
          <a:bodyPr/>
          <a:lstStyle/>
          <a:p>
            <a:r>
              <a:rPr lang="en-US" dirty="0"/>
              <a:t>Law Applicable to Marriages in Uganda. </a:t>
            </a:r>
            <a:endParaRPr lang="en-UG" dirty="0"/>
          </a:p>
        </p:txBody>
      </p:sp>
      <p:sp>
        <p:nvSpPr>
          <p:cNvPr id="3" name="Content Placeholder 2">
            <a:extLst>
              <a:ext uri="{FF2B5EF4-FFF2-40B4-BE49-F238E27FC236}">
                <a16:creationId xmlns:a16="http://schemas.microsoft.com/office/drawing/2014/main" id="{B4C38942-B72F-422D-B138-266618AC84DB}"/>
              </a:ext>
            </a:extLst>
          </p:cNvPr>
          <p:cNvSpPr>
            <a:spLocks noGrp="1"/>
          </p:cNvSpPr>
          <p:nvPr>
            <p:ph sz="half" idx="1"/>
          </p:nvPr>
        </p:nvSpPr>
        <p:spPr>
          <a:xfrm>
            <a:off x="708884" y="1605036"/>
            <a:ext cx="10819101" cy="4414764"/>
          </a:xfrm>
        </p:spPr>
        <p:txBody>
          <a:bodyPr/>
          <a:lstStyle/>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1. The Constitution of the Republic of Uganda (1995)</a:t>
            </a:r>
          </a:p>
          <a:p>
            <a:r>
              <a:rPr lang="en-US" sz="2000" dirty="0">
                <a:latin typeface="Calibri" panose="020F0502020204030204" pitchFamily="34" charset="0"/>
                <a:cs typeface="Calibri" panose="020F0502020204030204" pitchFamily="34" charset="0"/>
              </a:rPr>
              <a:t>2. The Marriage Act Cap. 146</a:t>
            </a:r>
          </a:p>
          <a:p>
            <a:r>
              <a:rPr lang="en-US" sz="2000" dirty="0">
                <a:latin typeface="Calibri" panose="020F0502020204030204" pitchFamily="34" charset="0"/>
                <a:cs typeface="Calibri" panose="020F0502020204030204" pitchFamily="34" charset="0"/>
              </a:rPr>
              <a:t>3. The Customary (Registration) Act Cap. Cap. 143</a:t>
            </a:r>
          </a:p>
          <a:p>
            <a:r>
              <a:rPr lang="en-US" sz="2000" dirty="0">
                <a:latin typeface="Calibri" panose="020F0502020204030204" pitchFamily="34" charset="0"/>
                <a:cs typeface="Calibri" panose="020F0502020204030204" pitchFamily="34" charset="0"/>
              </a:rPr>
              <a:t>4. The  Marriage and Divorce Mohammedans Act Cap. 147</a:t>
            </a:r>
          </a:p>
          <a:p>
            <a:r>
              <a:rPr lang="en-US" sz="2000" dirty="0">
                <a:latin typeface="Calibri" panose="020F0502020204030204" pitchFamily="34" charset="0"/>
                <a:cs typeface="Calibri" panose="020F0502020204030204" pitchFamily="34" charset="0"/>
              </a:rPr>
              <a:t>5. The Hindu Marriage and Divorce Act, Cap. 145</a:t>
            </a:r>
          </a:p>
          <a:p>
            <a:r>
              <a:rPr lang="en-US" sz="2000" dirty="0">
                <a:latin typeface="Calibri" panose="020F0502020204030204" pitchFamily="34" charset="0"/>
                <a:cs typeface="Calibri" panose="020F0502020204030204" pitchFamily="34" charset="0"/>
              </a:rPr>
              <a:t>6. The Divorce Act , Cap. 144 </a:t>
            </a:r>
          </a:p>
          <a:p>
            <a:r>
              <a:rPr lang="en-US" sz="2000" dirty="0">
                <a:latin typeface="Calibri" panose="020F0502020204030204" pitchFamily="34" charset="0"/>
                <a:cs typeface="Calibri" panose="020F0502020204030204" pitchFamily="34" charset="0"/>
              </a:rPr>
              <a:t>7. Uganda Registration Services Bureau Act Cap.217</a:t>
            </a:r>
          </a:p>
          <a:p>
            <a:r>
              <a:rPr lang="en-US" sz="2000" dirty="0">
                <a:latin typeface="Calibri" panose="020F0502020204030204" pitchFamily="34" charset="0"/>
                <a:cs typeface="Calibri" panose="020F0502020204030204" pitchFamily="34" charset="0"/>
              </a:rPr>
              <a:t>8. Case Law</a:t>
            </a:r>
          </a:p>
          <a:p>
            <a:r>
              <a:rPr lang="en-US" sz="2000" dirty="0">
                <a:latin typeface="Calibri" panose="020F0502020204030204" pitchFamily="34" charset="0"/>
                <a:cs typeface="Calibri" panose="020F0502020204030204" pitchFamily="34" charset="0"/>
              </a:rPr>
              <a:t>9. Common Law </a:t>
            </a:r>
          </a:p>
          <a:p>
            <a:r>
              <a:rPr lang="en-US" sz="2000" dirty="0">
                <a:latin typeface="Calibri" panose="020F0502020204030204" pitchFamily="34" charset="0"/>
                <a:cs typeface="Calibri" panose="020F0502020204030204" pitchFamily="34" charset="0"/>
              </a:rPr>
              <a:t>10. Doctrines of Equity </a:t>
            </a:r>
          </a:p>
          <a:p>
            <a:endParaRPr lang="en-UG" dirty="0"/>
          </a:p>
        </p:txBody>
      </p:sp>
    </p:spTree>
    <p:extLst>
      <p:ext uri="{BB962C8B-B14F-4D97-AF65-F5344CB8AC3E}">
        <p14:creationId xmlns:p14="http://schemas.microsoft.com/office/powerpoint/2010/main" val="227691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A3D8A-890B-457D-978F-EAD3B57F7307}"/>
              </a:ext>
            </a:extLst>
          </p:cNvPr>
          <p:cNvSpPr>
            <a:spLocks noGrp="1"/>
          </p:cNvSpPr>
          <p:nvPr>
            <p:ph type="title"/>
          </p:nvPr>
        </p:nvSpPr>
        <p:spPr/>
        <p:txBody>
          <a:bodyPr/>
          <a:lstStyle/>
          <a:p>
            <a:r>
              <a:rPr lang="en-US" dirty="0"/>
              <a:t>Breach of Promise to Marry.</a:t>
            </a:r>
            <a:endParaRPr lang="en-UG" dirty="0"/>
          </a:p>
        </p:txBody>
      </p:sp>
      <p:sp>
        <p:nvSpPr>
          <p:cNvPr id="3" name="Content Placeholder 2">
            <a:extLst>
              <a:ext uri="{FF2B5EF4-FFF2-40B4-BE49-F238E27FC236}">
                <a16:creationId xmlns:a16="http://schemas.microsoft.com/office/drawing/2014/main" id="{FA2529A4-9B94-4A96-8C70-E0E63BD797C7}"/>
              </a:ext>
            </a:extLst>
          </p:cNvPr>
          <p:cNvSpPr>
            <a:spLocks noGrp="1"/>
          </p:cNvSpPr>
          <p:nvPr>
            <p:ph sz="half" idx="1"/>
          </p:nvPr>
        </p:nvSpPr>
        <p:spPr/>
        <p:txBody>
          <a:bodyPr/>
          <a:lstStyle/>
          <a:p>
            <a:r>
              <a:rPr lang="en-US" sz="2000" dirty="0">
                <a:latin typeface="Calibri" panose="020F0502020204030204" pitchFamily="34" charset="0"/>
                <a:cs typeface="Calibri" panose="020F0502020204030204" pitchFamily="34" charset="0"/>
              </a:rPr>
              <a:t>1. An action can lie against a person who breaches  a promise to marry. </a:t>
            </a:r>
          </a:p>
          <a:p>
            <a:r>
              <a:rPr lang="en-US" sz="2000" dirty="0">
                <a:latin typeface="Calibri" panose="020F0502020204030204" pitchFamily="34" charset="0"/>
                <a:cs typeface="Calibri" panose="020F0502020204030204" pitchFamily="34" charset="0"/>
              </a:rPr>
              <a:t>(Widman V </a:t>
            </a:r>
            <a:r>
              <a:rPr lang="en-US" sz="2000" dirty="0" err="1">
                <a:latin typeface="Calibri" panose="020F0502020204030204" pitchFamily="34" charset="0"/>
                <a:cs typeface="Calibri" panose="020F0502020204030204" pitchFamily="34" charset="0"/>
              </a:rPr>
              <a:t>Walpall</a:t>
            </a:r>
            <a:r>
              <a:rPr lang="en-US" sz="2000" dirty="0">
                <a:latin typeface="Calibri" panose="020F0502020204030204" pitchFamily="34" charset="0"/>
                <a:cs typeface="Calibri" panose="020F0502020204030204" pitchFamily="34" charset="0"/>
              </a:rPr>
              <a:t> (1891) 2 QB 534, </a:t>
            </a:r>
          </a:p>
          <a:p>
            <a:r>
              <a:rPr lang="en-US" sz="2000" dirty="0">
                <a:latin typeface="Calibri" panose="020F0502020204030204" pitchFamily="34" charset="0"/>
                <a:cs typeface="Calibri" panose="020F0502020204030204" pitchFamily="34" charset="0"/>
              </a:rPr>
              <a:t>2. There has to be evidence of the promise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letters, texts, receipts, engagement rings, witnesses, </a:t>
            </a:r>
            <a:r>
              <a:rPr lang="en-US" sz="2000" dirty="0" err="1">
                <a:latin typeface="Calibri" panose="020F0502020204030204" pitchFamily="34" charset="0"/>
                <a:cs typeface="Calibri" panose="020F0502020204030204" pitchFamily="34" charset="0"/>
              </a:rPr>
              <a:t>etc</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3. It cannot be enforced against public policy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A person is incapable of making a promise (except if the existing marriage is customary and the prospective marriage is also customary or if the </a:t>
            </a:r>
            <a:r>
              <a:rPr lang="en-US" sz="2000" dirty="0" err="1">
                <a:latin typeface="Calibri" panose="020F0502020204030204" pitchFamily="34" charset="0"/>
                <a:cs typeface="Calibri" panose="020F0502020204030204" pitchFamily="34" charset="0"/>
              </a:rPr>
              <a:t>the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promisee</a:t>
            </a:r>
            <a:r>
              <a:rPr lang="en-US" sz="2000" dirty="0">
                <a:latin typeface="Calibri" panose="020F0502020204030204" pitchFamily="34" charset="0"/>
                <a:cs typeface="Calibri" panose="020F0502020204030204" pitchFamily="34" charset="0"/>
              </a:rPr>
              <a:t> was unaware of the promisor`s  marriage or if a decree nisi has been entered in respect to the promisor); cannot be enforceable if made by a minor or  between minors </a:t>
            </a:r>
          </a:p>
          <a:p>
            <a:r>
              <a:rPr lang="en-US" sz="2000" dirty="0">
                <a:latin typeface="Calibri" panose="020F0502020204030204" pitchFamily="34" charset="0"/>
                <a:cs typeface="Calibri" panose="020F0502020204030204" pitchFamily="34" charset="0"/>
              </a:rPr>
              <a:t>4. Promise not enforceable if the breach is not the fault of the promisor or </a:t>
            </a:r>
            <a:r>
              <a:rPr lang="en-US" sz="2000" dirty="0" err="1">
                <a:latin typeface="Calibri" panose="020F0502020204030204" pitchFamily="34" charset="0"/>
                <a:cs typeface="Calibri" panose="020F0502020204030204" pitchFamily="34" charset="0"/>
              </a:rPr>
              <a:t>promisee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if one gets a chronic infection or if the </a:t>
            </a:r>
            <a:r>
              <a:rPr lang="en-US" sz="2000" dirty="0" err="1">
                <a:latin typeface="Calibri" panose="020F0502020204030204" pitchFamily="34" charset="0"/>
                <a:cs typeface="Calibri" panose="020F0502020204030204" pitchFamily="34" charset="0"/>
              </a:rPr>
              <a:t>promisee</a:t>
            </a:r>
            <a:r>
              <a:rPr lang="en-US" sz="2000" dirty="0">
                <a:latin typeface="Calibri" panose="020F0502020204030204" pitchFamily="34" charset="0"/>
                <a:cs typeface="Calibri" panose="020F0502020204030204" pitchFamily="34" charset="0"/>
              </a:rPr>
              <a:t> (a woman get pregnant for a different man)</a:t>
            </a:r>
          </a:p>
          <a:p>
            <a:endParaRPr lang="en-UG" dirty="0"/>
          </a:p>
        </p:txBody>
      </p:sp>
    </p:spTree>
    <p:extLst>
      <p:ext uri="{BB962C8B-B14F-4D97-AF65-F5344CB8AC3E}">
        <p14:creationId xmlns:p14="http://schemas.microsoft.com/office/powerpoint/2010/main" val="18869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DBB3-0367-4D14-925C-FFA150C084CF}"/>
              </a:ext>
            </a:extLst>
          </p:cNvPr>
          <p:cNvSpPr>
            <a:spLocks noGrp="1"/>
          </p:cNvSpPr>
          <p:nvPr>
            <p:ph type="title"/>
          </p:nvPr>
        </p:nvSpPr>
        <p:spPr/>
        <p:txBody>
          <a:bodyPr/>
          <a:lstStyle/>
          <a:p>
            <a:r>
              <a:rPr lang="en-US" dirty="0"/>
              <a:t>Capacity to Marry/ Who can Marry/ get married?</a:t>
            </a:r>
            <a:endParaRPr lang="en-UG" dirty="0"/>
          </a:p>
        </p:txBody>
      </p:sp>
      <p:sp>
        <p:nvSpPr>
          <p:cNvPr id="3" name="Content Placeholder 2">
            <a:extLst>
              <a:ext uri="{FF2B5EF4-FFF2-40B4-BE49-F238E27FC236}">
                <a16:creationId xmlns:a16="http://schemas.microsoft.com/office/drawing/2014/main" id="{1EDFC90E-B423-4350-AE72-B3F536C0BFB7}"/>
              </a:ext>
            </a:extLst>
          </p:cNvPr>
          <p:cNvSpPr>
            <a:spLocks noGrp="1"/>
          </p:cNvSpPr>
          <p:nvPr>
            <p:ph sz="half" idx="1"/>
          </p:nvPr>
        </p:nvSpPr>
        <p:spPr/>
        <p:txBody>
          <a:bodyPr/>
          <a:lstStyle/>
          <a:p>
            <a:r>
              <a:rPr lang="en-US" sz="2000" dirty="0">
                <a:latin typeface="Calibri" panose="020F0502020204030204" pitchFamily="34" charset="0"/>
                <a:cs typeface="Calibri" panose="020F0502020204030204" pitchFamily="34" charset="0"/>
              </a:rPr>
              <a:t>1. Must be a man and a woman (Article 31 of the Constitution)</a:t>
            </a:r>
          </a:p>
          <a:p>
            <a:r>
              <a:rPr lang="en-US" sz="2000" dirty="0">
                <a:latin typeface="Calibri" panose="020F0502020204030204" pitchFamily="34" charset="0"/>
                <a:cs typeface="Calibri" panose="020F0502020204030204" pitchFamily="34" charset="0"/>
              </a:rPr>
              <a:t>2. Must be 18 years of age and above  (Article 31 (1))</a:t>
            </a:r>
          </a:p>
          <a:p>
            <a:r>
              <a:rPr lang="en-US" sz="2000" dirty="0">
                <a:latin typeface="Calibri" panose="020F0502020204030204" pitchFamily="34" charset="0"/>
                <a:cs typeface="Calibri" panose="020F0502020204030204" pitchFamily="34" charset="0"/>
              </a:rPr>
              <a:t>3. Must have consented (Article 31 (3); S. 12 (1) (e) D.A)</a:t>
            </a:r>
          </a:p>
          <a:p>
            <a:r>
              <a:rPr lang="en-US" sz="2000" dirty="0">
                <a:latin typeface="Calibri" panose="020F0502020204030204" pitchFamily="34" charset="0"/>
                <a:cs typeface="Calibri" panose="020F0502020204030204" pitchFamily="34" charset="0"/>
              </a:rPr>
              <a:t>4. Must not be already married (except for customary marriages) (Ss. 10 (d);  32 (1) ; 39; 40; 47; 48 M.A; S. 12 D.A). </a:t>
            </a:r>
          </a:p>
          <a:p>
            <a:r>
              <a:rPr lang="en-US" sz="2000" dirty="0">
                <a:latin typeface="Calibri" panose="020F0502020204030204" pitchFamily="34" charset="0"/>
                <a:cs typeface="Calibri" panose="020F0502020204030204" pitchFamily="34" charset="0"/>
              </a:rPr>
              <a:t>5. Must be of sound mind (Ss. 11 and 12, DA; S. 11 (C) CMRA)</a:t>
            </a:r>
          </a:p>
          <a:p>
            <a:r>
              <a:rPr lang="en-US" sz="2000" dirty="0">
                <a:latin typeface="Calibri" panose="020F0502020204030204" pitchFamily="34" charset="0"/>
                <a:cs typeface="Calibri" panose="020F0502020204030204" pitchFamily="34" charset="0"/>
              </a:rPr>
              <a:t>6. Must not be within prohibited degrees of consanguinity or affinity (S. 10 (d); S. 10 (3)  M.A; S. 11 (d) CMRA) </a:t>
            </a:r>
          </a:p>
          <a:p>
            <a:endParaRPr lang="en-US" sz="2000" dirty="0"/>
          </a:p>
          <a:p>
            <a:endParaRPr lang="en-UG" dirty="0"/>
          </a:p>
        </p:txBody>
      </p:sp>
    </p:spTree>
    <p:extLst>
      <p:ext uri="{BB962C8B-B14F-4D97-AF65-F5344CB8AC3E}">
        <p14:creationId xmlns:p14="http://schemas.microsoft.com/office/powerpoint/2010/main" val="101599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E02C-B03F-4A39-9CC7-AACE2ECDBB9F}"/>
              </a:ext>
            </a:extLst>
          </p:cNvPr>
          <p:cNvSpPr>
            <a:spLocks noGrp="1"/>
          </p:cNvSpPr>
          <p:nvPr>
            <p:ph type="title"/>
          </p:nvPr>
        </p:nvSpPr>
        <p:spPr/>
        <p:txBody>
          <a:bodyPr/>
          <a:lstStyle/>
          <a:p>
            <a:br>
              <a:rPr lang="en-US" dirty="0"/>
            </a:br>
            <a:br>
              <a:rPr lang="en-US" dirty="0"/>
            </a:br>
            <a:r>
              <a:rPr lang="en-US" dirty="0"/>
              <a:t>Rights and Duties in Marriage.</a:t>
            </a:r>
            <a:br>
              <a:rPr lang="en-US" dirty="0"/>
            </a:br>
            <a:br>
              <a:rPr lang="en-US" dirty="0"/>
            </a:br>
            <a:endParaRPr lang="en-UG" dirty="0"/>
          </a:p>
        </p:txBody>
      </p:sp>
      <p:sp>
        <p:nvSpPr>
          <p:cNvPr id="3" name="Content Placeholder 2">
            <a:extLst>
              <a:ext uri="{FF2B5EF4-FFF2-40B4-BE49-F238E27FC236}">
                <a16:creationId xmlns:a16="http://schemas.microsoft.com/office/drawing/2014/main" id="{79D51584-5F60-4352-A069-86AFC155E6B0}"/>
              </a:ext>
            </a:extLst>
          </p:cNvPr>
          <p:cNvSpPr>
            <a:spLocks noGrp="1"/>
          </p:cNvSpPr>
          <p:nvPr>
            <p:ph sz="half" idx="1"/>
          </p:nvPr>
        </p:nvSpPr>
        <p:spPr/>
        <p:txBody>
          <a:bodyPr/>
          <a:lstStyle/>
          <a:p>
            <a:r>
              <a:rPr lang="en-US" sz="2000" dirty="0"/>
              <a:t>1. Fiction of oneness </a:t>
            </a:r>
            <a:r>
              <a:rPr lang="en-US" sz="2000" dirty="0" err="1"/>
              <a:t>ie</a:t>
            </a:r>
            <a:r>
              <a:rPr lang="en-US" sz="2000" dirty="0"/>
              <a:t> the woman can take on the man`s name, also spouses cannot be compelled to give evidence against each other  in courts of law Article 28 (11) of the </a:t>
            </a:r>
            <a:r>
              <a:rPr lang="en-US" sz="2000" dirty="0" err="1"/>
              <a:t>Constitution;Uganda</a:t>
            </a:r>
            <a:r>
              <a:rPr lang="en-US" sz="2000" dirty="0"/>
              <a:t> V Kato and Others [1976] HCB 204</a:t>
            </a:r>
          </a:p>
          <a:p>
            <a:r>
              <a:rPr lang="en-US" sz="2000" dirty="0"/>
              <a:t>2. Right to Consortium / Conjugal rights </a:t>
            </a:r>
            <a:r>
              <a:rPr lang="en-US" sz="2000" dirty="0" err="1"/>
              <a:t>ie</a:t>
            </a:r>
            <a:r>
              <a:rPr lang="en-US" sz="2000" dirty="0"/>
              <a:t> company, confidence, support, </a:t>
            </a:r>
            <a:r>
              <a:rPr lang="en-US" sz="2000" dirty="0" err="1"/>
              <a:t>exual</a:t>
            </a:r>
            <a:r>
              <a:rPr lang="en-US" sz="2000" dirty="0"/>
              <a:t> intercourse, affection, privacy, companionship, </a:t>
            </a:r>
            <a:r>
              <a:rPr lang="en-US" sz="2000" dirty="0" err="1"/>
              <a:t>etc</a:t>
            </a:r>
            <a:r>
              <a:rPr lang="en-US" sz="2000" dirty="0"/>
              <a:t> Sec. 20, DA; Morgan V Morgan [1959] 1 All ER 539; </a:t>
            </a:r>
            <a:r>
              <a:rPr lang="en-US" sz="2000" dirty="0" err="1"/>
              <a:t>Kemis</a:t>
            </a:r>
            <a:r>
              <a:rPr lang="en-US" sz="2000" dirty="0"/>
              <a:t> V Ridgeway [1949] 1 All ER 66; Newton V Hardy (action for enticements); parents are exempted (Gottlieb V </a:t>
            </a:r>
            <a:r>
              <a:rPr lang="en-US" sz="2000" dirty="0" err="1"/>
              <a:t>Gleiser</a:t>
            </a:r>
            <a:r>
              <a:rPr lang="en-US" sz="2000" dirty="0"/>
              <a:t> [1958]); Smith V Kaye[1904]20 TLR 261. </a:t>
            </a:r>
          </a:p>
          <a:p>
            <a:r>
              <a:rPr lang="en-US" sz="2000" dirty="0"/>
              <a:t>3. Marital confidence Article 28 (11) of the Constitution; Sec. 120 of the Evidence Act, Cap. 8. Uganda V Kato and Others [1976] HCB 204</a:t>
            </a:r>
          </a:p>
          <a:p>
            <a:endParaRPr lang="en-US" dirty="0"/>
          </a:p>
          <a:p>
            <a:endParaRPr lang="en-UG" dirty="0"/>
          </a:p>
        </p:txBody>
      </p:sp>
    </p:spTree>
    <p:extLst>
      <p:ext uri="{BB962C8B-B14F-4D97-AF65-F5344CB8AC3E}">
        <p14:creationId xmlns:p14="http://schemas.microsoft.com/office/powerpoint/2010/main" val="11349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79F0-06F3-402D-85B7-98B593D6FF53}"/>
              </a:ext>
            </a:extLst>
          </p:cNvPr>
          <p:cNvSpPr>
            <a:spLocks noGrp="1"/>
          </p:cNvSpPr>
          <p:nvPr>
            <p:ph type="title"/>
          </p:nvPr>
        </p:nvSpPr>
        <p:spPr/>
        <p:txBody>
          <a:bodyPr/>
          <a:lstStyle/>
          <a:p>
            <a:br>
              <a:rPr lang="en-US" dirty="0"/>
            </a:br>
            <a:r>
              <a:rPr lang="en-US" dirty="0"/>
              <a:t>Rights and Duties in Marriage  (Continued)</a:t>
            </a:r>
            <a:endParaRPr lang="en-UG" dirty="0"/>
          </a:p>
        </p:txBody>
      </p:sp>
      <p:sp>
        <p:nvSpPr>
          <p:cNvPr id="3" name="Content Placeholder 2">
            <a:extLst>
              <a:ext uri="{FF2B5EF4-FFF2-40B4-BE49-F238E27FC236}">
                <a16:creationId xmlns:a16="http://schemas.microsoft.com/office/drawing/2014/main" id="{44621D0C-9902-4552-B4BF-CA53581954FD}"/>
              </a:ext>
            </a:extLst>
          </p:cNvPr>
          <p:cNvSpPr>
            <a:spLocks noGrp="1"/>
          </p:cNvSpPr>
          <p:nvPr>
            <p:ph sz="half" idx="1"/>
          </p:nvPr>
        </p:nvSpPr>
        <p:spPr/>
        <p:txBody>
          <a:bodyPr/>
          <a:lstStyle/>
          <a:p>
            <a:r>
              <a:rPr lang="en-US" sz="2000" dirty="0">
                <a:latin typeface="Calibri" panose="020F0502020204030204" pitchFamily="34" charset="0"/>
                <a:cs typeface="Calibri" panose="020F0502020204030204" pitchFamily="34" charset="0"/>
              </a:rPr>
              <a:t>4. Matrimonial property and family property (</a:t>
            </a:r>
            <a:r>
              <a:rPr lang="en-US" sz="2000" dirty="0" err="1">
                <a:latin typeface="Calibri" panose="020F0502020204030204" pitchFamily="34" charset="0"/>
                <a:cs typeface="Calibri" panose="020F0502020204030204" pitchFamily="34" charset="0"/>
              </a:rPr>
              <a:t>Rwabinumi</a:t>
            </a:r>
            <a:r>
              <a:rPr lang="en-US" sz="2000" dirty="0">
                <a:latin typeface="Calibri" panose="020F0502020204030204" pitchFamily="34" charset="0"/>
                <a:cs typeface="Calibri" panose="020F0502020204030204" pitchFamily="34" charset="0"/>
              </a:rPr>
              <a:t> v </a:t>
            </a:r>
            <a:r>
              <a:rPr lang="en-US" sz="2000" dirty="0" err="1">
                <a:latin typeface="Calibri" panose="020F0502020204030204" pitchFamily="34" charset="0"/>
                <a:cs typeface="Calibri" panose="020F0502020204030204" pitchFamily="34" charset="0"/>
              </a:rPr>
              <a:t>Bahimbisomwe</a:t>
            </a:r>
            <a:r>
              <a:rPr lang="en-US" sz="2000" dirty="0">
                <a:latin typeface="Calibri" panose="020F0502020204030204" pitchFamily="34" charset="0"/>
                <a:cs typeface="Calibri" panose="020F0502020204030204" pitchFamily="34" charset="0"/>
              </a:rPr>
              <a:t> (Civil Appeal no. 10 of 2009) ([2013] UGSC 5).</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5. Cohabitation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6. Presumption of legitimacy</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7. Right to maintenance </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8. Succession (Section 27 of the Succession Act; Christine Male and Another V </a:t>
            </a:r>
            <a:r>
              <a:rPr lang="en-US" sz="2000" dirty="0" err="1">
                <a:latin typeface="Calibri" panose="020F0502020204030204" pitchFamily="34" charset="0"/>
                <a:cs typeface="Calibri" panose="020F0502020204030204" pitchFamily="34" charset="0"/>
              </a:rPr>
              <a:t>Namanda</a:t>
            </a:r>
            <a:r>
              <a:rPr lang="en-US" sz="2000" dirty="0">
                <a:latin typeface="Calibri" panose="020F0502020204030204" pitchFamily="34" charset="0"/>
                <a:cs typeface="Calibri" panose="020F0502020204030204" pitchFamily="34" charset="0"/>
              </a:rPr>
              <a:t> and Another [1982] HCB 140 )</a:t>
            </a:r>
          </a:p>
          <a:p>
            <a:endParaRPr lang="en-UG" dirty="0"/>
          </a:p>
        </p:txBody>
      </p:sp>
    </p:spTree>
    <p:extLst>
      <p:ext uri="{BB962C8B-B14F-4D97-AF65-F5344CB8AC3E}">
        <p14:creationId xmlns:p14="http://schemas.microsoft.com/office/powerpoint/2010/main" val="27178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ld Stripes">
  <a:themeElements>
    <a:clrScheme name="Kab Colors">
      <a:dk1>
        <a:srgbClr val="00395E"/>
      </a:dk1>
      <a:lt1>
        <a:srgbClr val="FFFFFF"/>
      </a:lt1>
      <a:dk2>
        <a:srgbClr val="0072BC"/>
      </a:dk2>
      <a:lt2>
        <a:srgbClr val="FFC756"/>
      </a:lt2>
      <a:accent1>
        <a:srgbClr val="0072BC"/>
      </a:accent1>
      <a:accent2>
        <a:srgbClr val="038B45"/>
      </a:accent2>
      <a:accent3>
        <a:srgbClr val="FFC756"/>
      </a:accent3>
      <a:accent4>
        <a:srgbClr val="FFFF00"/>
      </a:accent4>
      <a:accent5>
        <a:srgbClr val="FFFFFF"/>
      </a:accent5>
      <a:accent6>
        <a:srgbClr val="C8C8C8"/>
      </a:accent6>
      <a:hlink>
        <a:srgbClr val="0072BC"/>
      </a:hlink>
      <a:folHlink>
        <a:srgbClr val="9A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5F83A81D87ADD48B153945A7AD9B36A" ma:contentTypeVersion="5" ma:contentTypeDescription="Create a new document." ma:contentTypeScope="" ma:versionID="aa4437f7f0811d5ce46f617aa125e69d">
  <xsd:schema xmlns:xsd="http://www.w3.org/2001/XMLSchema" xmlns:xs="http://www.w3.org/2001/XMLSchema" xmlns:p="http://schemas.microsoft.com/office/2006/metadata/properties" xmlns:ns1="http://schemas.microsoft.com/sharepoint/v3" xmlns:ns2="881cbc62-9c94-4650-91c8-fbcdad032e96" targetNamespace="http://schemas.microsoft.com/office/2006/metadata/properties" ma:root="true" ma:fieldsID="b00f7090dbbe71aca3df0ea180e5e135" ns1:_="" ns2:_="">
    <xsd:import namespace="http://schemas.microsoft.com/sharepoint/v3"/>
    <xsd:import namespace="881cbc62-9c94-4650-91c8-fbcdad032e9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1cbc62-9c94-4650-91c8-fbcdad032e9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A26709E-099B-488B-B6AE-2FB760FB446F}">
  <ds:schemaRefs>
    <ds:schemaRef ds:uri="http://schemas.microsoft.com/sharepoint/events"/>
  </ds:schemaRefs>
</ds:datastoreItem>
</file>

<file path=customXml/itemProps2.xml><?xml version="1.0" encoding="utf-8"?>
<ds:datastoreItem xmlns:ds="http://schemas.openxmlformats.org/officeDocument/2006/customXml" ds:itemID="{D09F4FB4-210C-4D7F-AD00-7E353B77D5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81cbc62-9c94-4650-91c8-fbcdad032e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1E8DB7-85CF-4535-9057-C0CF629CD8DF}">
  <ds:schemaRefs>
    <ds:schemaRef ds:uri="http://schemas.microsoft.com/sharepoint/v3/contenttype/forms"/>
  </ds:schemaRefs>
</ds:datastoreItem>
</file>

<file path=customXml/itemProps4.xml><?xml version="1.0" encoding="utf-8"?>
<ds:datastoreItem xmlns:ds="http://schemas.openxmlformats.org/officeDocument/2006/customXml" ds:itemID="{8B58F6CE-9CB4-432A-A53E-E990D221959C}">
  <ds:schemaRefs>
    <ds:schemaRef ds:uri="http://schemas.microsoft.com/office/2006/metadata/longProperties"/>
  </ds:schemaRefs>
</ds:datastoreItem>
</file>

<file path=customXml/itemProps5.xml><?xml version="1.0" encoding="utf-8"?>
<ds:datastoreItem xmlns:ds="http://schemas.openxmlformats.org/officeDocument/2006/customXml" ds:itemID="{ADC48363-C45F-47DE-807F-3F379983E91D}">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Kab Ppt on ODEL Status for NCHE 27Jul2022_Final Draft</Template>
  <TotalTime>8837</TotalTime>
  <Words>4402</Words>
  <Application>Microsoft Office PowerPoint</Application>
  <PresentationFormat>Widescreen</PresentationFormat>
  <Paragraphs>330</Paragraphs>
  <Slides>37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Baskerville Old Face</vt:lpstr>
      <vt:lpstr>Calibri</vt:lpstr>
      <vt:lpstr>Feast of Flesh BB</vt:lpstr>
      <vt:lpstr>Gill Sans</vt:lpstr>
      <vt:lpstr>Noto Sans Symbols</vt:lpstr>
      <vt:lpstr>Wingdings</vt:lpstr>
      <vt:lpstr>Bold Stripes</vt:lpstr>
      <vt:lpstr>Domestic Relations in Uganda: Examining Marriage, Cohabitation, and Potential Pitfalls in the Proposed Marriage Bill, 2024"</vt:lpstr>
      <vt:lpstr>Presenters</vt:lpstr>
      <vt:lpstr>Presentation  Layout </vt:lpstr>
      <vt:lpstr>Definition of Marriage:</vt:lpstr>
      <vt:lpstr>Law Applicable to Marriages in Uganda. </vt:lpstr>
      <vt:lpstr>Breach of Promise to Marry.</vt:lpstr>
      <vt:lpstr>Capacity to Marry/ Who can Marry/ get married?</vt:lpstr>
      <vt:lpstr>  Rights and Duties in Marriage.  </vt:lpstr>
      <vt:lpstr> Rights and Duties in Marriage  (Continued)</vt:lpstr>
      <vt:lpstr>Places legally authorized for celebrating a marriage. </vt:lpstr>
      <vt:lpstr>Types of Marriage in Uganda  (1. Civil Marriage) </vt:lpstr>
      <vt:lpstr>Types of Marriage in Uganda (2. Christian Marriage) </vt:lpstr>
      <vt:lpstr>Types of Marriage in Uganda (2. Christian Marriage) </vt:lpstr>
      <vt:lpstr>Types of Marriage in Uganda (3. Mohammedan/ Islamic marriage) </vt:lpstr>
      <vt:lpstr>Types of Marriage in Uganda (4. Customary Marriage) </vt:lpstr>
      <vt:lpstr>Types of Marriage in Uganda (5. Hindu Marriage) </vt:lpstr>
      <vt:lpstr>  Suspension of Marital Obligations   </vt:lpstr>
      <vt:lpstr> Suspension of Marital Obligations (Continue)</vt:lpstr>
      <vt:lpstr>Bars to Divorce  </vt:lpstr>
      <vt:lpstr>Voidable marriage ( S. 11 and 12 D.A) </vt:lpstr>
      <vt:lpstr>Legal effects of Divorce </vt:lpstr>
      <vt:lpstr>Background to the Bill </vt:lpstr>
      <vt:lpstr>Defects in the Law on Marriage </vt:lpstr>
      <vt:lpstr>Defects in the Law on Marriage (Continued)</vt:lpstr>
      <vt:lpstr>Other issues the Bill seeks to address</vt:lpstr>
      <vt:lpstr>Some of the Key Objects of the Bill</vt:lpstr>
      <vt:lpstr>Key Provisions</vt:lpstr>
      <vt:lpstr>Key Provisions and Proposals in Bill continued</vt:lpstr>
      <vt:lpstr>Key Provisions and Proposals in Bill continued</vt:lpstr>
      <vt:lpstr>Key Provisions and Proposals in Bill continued</vt:lpstr>
      <vt:lpstr>Key Provisions and Proposals in Bill continued</vt:lpstr>
      <vt:lpstr>Key Provisions and Proposals in Bill continued</vt:lpstr>
      <vt:lpstr>Key Provisions and Proposals in Bill continued</vt:lpstr>
      <vt:lpstr>Key Provisions and Proposals in Bill continued</vt:lpstr>
      <vt:lpstr>Key Provisions and Proposals in Bill continued</vt:lpstr>
      <vt:lpstr>Conclusion</vt:lpstr>
      <vt:lpstr>Thank you | |Apwoyo| Asante | Mwebare |</vt:lpstr>
    </vt:vector>
  </TitlesOfParts>
  <Company>M 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S</dc:creator>
  <cp:lastModifiedBy>LAB</cp:lastModifiedBy>
  <cp:revision>88</cp:revision>
  <cp:lastPrinted>2011-04-21T02:54:34Z</cp:lastPrinted>
  <dcterms:created xsi:type="dcterms:W3CDTF">2011-04-19T21:15:51Z</dcterms:created>
  <dcterms:modified xsi:type="dcterms:W3CDTF">2024-12-02T04:38:07Z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65M42YJNURMD-687781058-2</vt:lpwstr>
  </property>
  <property fmtid="{D5CDD505-2E9C-101B-9397-08002B2CF9AE}" pid="3" name="_dlc_DocIdItemGuid">
    <vt:lpwstr>c02aa712-e11b-47fb-b535-1242791038d0</vt:lpwstr>
  </property>
  <property fmtid="{D5CDD505-2E9C-101B-9397-08002B2CF9AE}" pid="4" name="_dlc_DocIdUrl">
    <vt:lpwstr>https://edit.findlay.edu/intranet/colleges/education/_layouts/15/DocIdRedir.aspx?ID=65M42YJNURMD-687781058-2, 65M42YJNURMD-687781058-2</vt:lpwstr>
  </property>
  <property fmtid="{D5CDD505-2E9C-101B-9397-08002B2CF9AE}" pid="5" name="display_urn:schemas-microsoft-com:office:office#Editor">
    <vt:lpwstr>Amy DePuy</vt:lpwstr>
  </property>
  <property fmtid="{D5CDD505-2E9C-101B-9397-08002B2CF9AE}" pid="6" name="display_urn:schemas-microsoft-com:office:office#Author">
    <vt:lpwstr>Amy DePuy</vt:lpwstr>
  </property>
</Properties>
</file>