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6"/>
  </p:sldMasterIdLst>
  <p:notesMasterIdLst>
    <p:notesMasterId r:id="rId56"/>
  </p:notesMasterIdLst>
  <p:handoutMasterIdLst>
    <p:handoutMasterId r:id="rId57"/>
  </p:handoutMasterIdLst>
  <p:sldIdLst>
    <p:sldId id="257" r:id="rId7"/>
    <p:sldId id="289" r:id="rId8"/>
    <p:sldId id="273" r:id="rId9"/>
    <p:sldId id="317" r:id="rId10"/>
    <p:sldId id="315" r:id="rId11"/>
    <p:sldId id="318" r:id="rId12"/>
    <p:sldId id="262" r:id="rId13"/>
    <p:sldId id="310" r:id="rId14"/>
    <p:sldId id="309" r:id="rId15"/>
    <p:sldId id="293" r:id="rId16"/>
    <p:sldId id="294" r:id="rId17"/>
    <p:sldId id="295" r:id="rId18"/>
    <p:sldId id="296" r:id="rId19"/>
    <p:sldId id="297" r:id="rId20"/>
    <p:sldId id="298" r:id="rId21"/>
    <p:sldId id="308" r:id="rId22"/>
    <p:sldId id="300" r:id="rId23"/>
    <p:sldId id="303" r:id="rId24"/>
    <p:sldId id="302" r:id="rId25"/>
    <p:sldId id="299" r:id="rId26"/>
    <p:sldId id="304" r:id="rId27"/>
    <p:sldId id="305" r:id="rId28"/>
    <p:sldId id="336" r:id="rId29"/>
    <p:sldId id="337" r:id="rId30"/>
    <p:sldId id="340" r:id="rId31"/>
    <p:sldId id="339" r:id="rId32"/>
    <p:sldId id="335" r:id="rId33"/>
    <p:sldId id="306" r:id="rId34"/>
    <p:sldId id="311" r:id="rId35"/>
    <p:sldId id="319" r:id="rId36"/>
    <p:sldId id="320" r:id="rId37"/>
    <p:sldId id="312" r:id="rId38"/>
    <p:sldId id="313" r:id="rId39"/>
    <p:sldId id="314" r:id="rId40"/>
    <p:sldId id="321" r:id="rId41"/>
    <p:sldId id="322" r:id="rId42"/>
    <p:sldId id="323" r:id="rId43"/>
    <p:sldId id="324" r:id="rId44"/>
    <p:sldId id="325" r:id="rId45"/>
    <p:sldId id="326" r:id="rId46"/>
    <p:sldId id="327" r:id="rId47"/>
    <p:sldId id="328" r:id="rId48"/>
    <p:sldId id="334" r:id="rId49"/>
    <p:sldId id="329" r:id="rId50"/>
    <p:sldId id="330" r:id="rId51"/>
    <p:sldId id="331" r:id="rId52"/>
    <p:sldId id="332" r:id="rId53"/>
    <p:sldId id="333" r:id="rId54"/>
    <p:sldId id="277" r:id="rId5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Nuwagaba" initials="CN" lastIdx="2" clrIdx="0">
    <p:extLst>
      <p:ext uri="{19B8F6BF-5375-455C-9EA6-DF929625EA0E}">
        <p15:presenceInfo xmlns:p15="http://schemas.microsoft.com/office/powerpoint/2012/main" userId="0fdcbcb4f99df9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C68"/>
    <a:srgbClr val="003366"/>
    <a:srgbClr val="0072BC"/>
    <a:srgbClr val="0B8C45"/>
    <a:srgbClr val="0C8C45"/>
    <a:srgbClr val="F36813"/>
    <a:srgbClr val="FFFFFF"/>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4326" autoAdjust="0"/>
  </p:normalViewPr>
  <p:slideViewPr>
    <p:cSldViewPr>
      <p:cViewPr varScale="1">
        <p:scale>
          <a:sx n="71" d="100"/>
          <a:sy n="71" d="100"/>
        </p:scale>
        <p:origin x="66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03514EC-C640-4E5B-A589-FD6A9255FC2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8371" name="Rectangle 3">
            <a:extLst>
              <a:ext uri="{FF2B5EF4-FFF2-40B4-BE49-F238E27FC236}">
                <a16:creationId xmlns:a16="http://schemas.microsoft.com/office/drawing/2014/main" id="{E0008B1D-DF19-4016-A97E-0C2CD4C5B818}"/>
              </a:ext>
            </a:extLst>
          </p:cNvPr>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58372" name="Rectangle 4">
            <a:extLst>
              <a:ext uri="{FF2B5EF4-FFF2-40B4-BE49-F238E27FC236}">
                <a16:creationId xmlns:a16="http://schemas.microsoft.com/office/drawing/2014/main" id="{08800308-01E6-4C36-A906-C0E90F7B305B}"/>
              </a:ext>
            </a:extLst>
          </p:cNvPr>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8373" name="Rectangle 5">
            <a:extLst>
              <a:ext uri="{FF2B5EF4-FFF2-40B4-BE49-F238E27FC236}">
                <a16:creationId xmlns:a16="http://schemas.microsoft.com/office/drawing/2014/main" id="{B4570E58-9BE2-4E64-AA33-EAE9F7EB91C7}"/>
              </a:ext>
            </a:extLst>
          </p:cNvPr>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E5DA2C38-B8E1-4B0C-9382-30FE969EC52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DC4D508-0BDA-4392-A8A9-5C8A954C6AA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27" name="Rectangle 3">
            <a:extLst>
              <a:ext uri="{FF2B5EF4-FFF2-40B4-BE49-F238E27FC236}">
                <a16:creationId xmlns:a16="http://schemas.microsoft.com/office/drawing/2014/main" id="{BD5661F9-3A40-4350-B508-174CD10DEC62}"/>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076" name="Rectangle 4">
            <a:extLst>
              <a:ext uri="{FF2B5EF4-FFF2-40B4-BE49-F238E27FC236}">
                <a16:creationId xmlns:a16="http://schemas.microsoft.com/office/drawing/2014/main" id="{DA477832-2680-4146-B129-CA652EED11D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F19AB2B1-77F2-4E32-84D7-7AE64775ED52}"/>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a:extLst>
              <a:ext uri="{FF2B5EF4-FFF2-40B4-BE49-F238E27FC236}">
                <a16:creationId xmlns:a16="http://schemas.microsoft.com/office/drawing/2014/main" id="{AD22F337-53A4-4A8C-A619-F3F803FD139C}"/>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31" name="Rectangle 7">
            <a:extLst>
              <a:ext uri="{FF2B5EF4-FFF2-40B4-BE49-F238E27FC236}">
                <a16:creationId xmlns:a16="http://schemas.microsoft.com/office/drawing/2014/main" id="{17662F17-B478-49FC-961A-4C9C57486E2D}"/>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1356E4F5-54B6-451C-B27D-C8B13795CE7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C00B57D-0534-490C-8050-AEB68B88BF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928DC2D-C4A1-4724-90DC-18954224F5AA}" type="slidenum">
              <a:rPr lang="en-US" altLang="en-US" sz="1200"/>
              <a:pPr/>
              <a:t>1</a:t>
            </a:fld>
            <a:endParaRPr lang="en-US" altLang="en-US" sz="1200"/>
          </a:p>
        </p:txBody>
      </p:sp>
      <p:sp>
        <p:nvSpPr>
          <p:cNvPr id="6147" name="Rectangle 2">
            <a:extLst>
              <a:ext uri="{FF2B5EF4-FFF2-40B4-BE49-F238E27FC236}">
                <a16:creationId xmlns:a16="http://schemas.microsoft.com/office/drawing/2014/main" id="{9D6F8D50-2F25-43B8-AF07-D08679C437FE}"/>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E8F2755F-759E-452B-827D-A6CF95254D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6C8A985-5F05-4608-B699-986CD5E3D63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6AEF132-8C73-4C09-98DA-E8B19C9022A0}" type="slidenum">
              <a:rPr lang="en-US" altLang="en-US" sz="1200"/>
              <a:pPr/>
              <a:t>49</a:t>
            </a:fld>
            <a:endParaRPr lang="en-US" altLang="en-US" sz="1200"/>
          </a:p>
        </p:txBody>
      </p:sp>
      <p:sp>
        <p:nvSpPr>
          <p:cNvPr id="43011" name="Rectangle 2">
            <a:extLst>
              <a:ext uri="{FF2B5EF4-FFF2-40B4-BE49-F238E27FC236}">
                <a16:creationId xmlns:a16="http://schemas.microsoft.com/office/drawing/2014/main" id="{6462E9CE-3F7F-4400-85C0-F661D100FFF8}"/>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B360ED8C-1E47-46D3-B841-62FA426BDF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E61D2CD-0A6D-4042-9175-0B644E692D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1613886-CD21-4558-BA8E-55387396BDC7}" type="slidenum">
              <a:rPr lang="en-US" altLang="en-US" sz="1200"/>
              <a:pPr/>
              <a:t>3</a:t>
            </a:fld>
            <a:endParaRPr lang="en-US" altLang="en-US" sz="1200"/>
          </a:p>
        </p:txBody>
      </p:sp>
      <p:sp>
        <p:nvSpPr>
          <p:cNvPr id="40963" name="Rectangle 2">
            <a:extLst>
              <a:ext uri="{FF2B5EF4-FFF2-40B4-BE49-F238E27FC236}">
                <a16:creationId xmlns:a16="http://schemas.microsoft.com/office/drawing/2014/main" id="{44B71D74-932E-4915-BEC2-C172CFD154DF}"/>
              </a:ext>
            </a:extLst>
          </p:cNvPr>
          <p:cNvSpPr>
            <a:spLocks noGrp="1" noRot="1" noChangeAspect="1" noChangeArrowheads="1" noTextEdit="1"/>
          </p:cNvSpPr>
          <p:nvPr>
            <p:ph type="sldImg"/>
          </p:nvPr>
        </p:nvSpPr>
        <p:spPr>
          <a:xfrm>
            <a:off x="381000" y="685800"/>
            <a:ext cx="6096000" cy="3429000"/>
          </a:xfrm>
          <a:ln/>
        </p:spPr>
      </p:sp>
      <p:sp>
        <p:nvSpPr>
          <p:cNvPr id="40964" name="Rectangle 3">
            <a:extLst>
              <a:ext uri="{FF2B5EF4-FFF2-40B4-BE49-F238E27FC236}">
                <a16:creationId xmlns:a16="http://schemas.microsoft.com/office/drawing/2014/main" id="{BE063E4C-1777-4964-B1F9-A6487EC8B9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7</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F70BE-0949-F664-2972-DDFAC643F470}"/>
            </a:ext>
          </a:extLst>
        </p:cNvPr>
        <p:cNvGrpSpPr/>
        <p:nvPr/>
      </p:nvGrpSpPr>
      <p:grpSpPr>
        <a:xfrm>
          <a:off x="0" y="0"/>
          <a:ext cx="0" cy="0"/>
          <a:chOff x="0" y="0"/>
          <a:chExt cx="0" cy="0"/>
        </a:xfrm>
      </p:grpSpPr>
      <p:sp>
        <p:nvSpPr>
          <p:cNvPr id="16386" name="Rectangle 7">
            <a:extLst>
              <a:ext uri="{FF2B5EF4-FFF2-40B4-BE49-F238E27FC236}">
                <a16:creationId xmlns:a16="http://schemas.microsoft.com/office/drawing/2014/main" id="{2C48ADA8-765C-465E-D368-1FCF78D380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10</a:t>
            </a:fld>
            <a:endParaRPr lang="en-US" altLang="en-US" sz="1200"/>
          </a:p>
        </p:txBody>
      </p:sp>
      <p:sp>
        <p:nvSpPr>
          <p:cNvPr id="16387" name="Rectangle 2">
            <a:extLst>
              <a:ext uri="{FF2B5EF4-FFF2-40B4-BE49-F238E27FC236}">
                <a16:creationId xmlns:a16="http://schemas.microsoft.com/office/drawing/2014/main" id="{7BF80822-ADB9-04A7-CFF0-4A69DC3D877A}"/>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0FB4AF01-AB53-C6C7-CF3B-F20D6D71B4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1397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54F46-A66E-92AA-EFE2-D0E846700E54}"/>
            </a:ext>
          </a:extLst>
        </p:cNvPr>
        <p:cNvGrpSpPr/>
        <p:nvPr/>
      </p:nvGrpSpPr>
      <p:grpSpPr>
        <a:xfrm>
          <a:off x="0" y="0"/>
          <a:ext cx="0" cy="0"/>
          <a:chOff x="0" y="0"/>
          <a:chExt cx="0" cy="0"/>
        </a:xfrm>
      </p:grpSpPr>
      <p:sp>
        <p:nvSpPr>
          <p:cNvPr id="16386" name="Rectangle 7">
            <a:extLst>
              <a:ext uri="{FF2B5EF4-FFF2-40B4-BE49-F238E27FC236}">
                <a16:creationId xmlns:a16="http://schemas.microsoft.com/office/drawing/2014/main" id="{ADC4D751-EBE1-F7C4-22F1-142D9392B6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11</a:t>
            </a:fld>
            <a:endParaRPr lang="en-US" altLang="en-US" sz="1200"/>
          </a:p>
        </p:txBody>
      </p:sp>
      <p:sp>
        <p:nvSpPr>
          <p:cNvPr id="16387" name="Rectangle 2">
            <a:extLst>
              <a:ext uri="{FF2B5EF4-FFF2-40B4-BE49-F238E27FC236}">
                <a16:creationId xmlns:a16="http://schemas.microsoft.com/office/drawing/2014/main" id="{0EC3B812-995E-96DF-A9F3-B9009122D8A7}"/>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B71DA3B8-0CC1-9192-B4B3-5A46C5180F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92316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30EE-B9E7-8C5F-51FB-3FE9569FD55F}"/>
            </a:ext>
          </a:extLst>
        </p:cNvPr>
        <p:cNvGrpSpPr/>
        <p:nvPr/>
      </p:nvGrpSpPr>
      <p:grpSpPr>
        <a:xfrm>
          <a:off x="0" y="0"/>
          <a:ext cx="0" cy="0"/>
          <a:chOff x="0" y="0"/>
          <a:chExt cx="0" cy="0"/>
        </a:xfrm>
      </p:grpSpPr>
      <p:sp>
        <p:nvSpPr>
          <p:cNvPr id="16386" name="Rectangle 7">
            <a:extLst>
              <a:ext uri="{FF2B5EF4-FFF2-40B4-BE49-F238E27FC236}">
                <a16:creationId xmlns:a16="http://schemas.microsoft.com/office/drawing/2014/main" id="{E178EF08-34D5-48A8-484E-0476F5006C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12</a:t>
            </a:fld>
            <a:endParaRPr lang="en-US" altLang="en-US" sz="1200"/>
          </a:p>
        </p:txBody>
      </p:sp>
      <p:sp>
        <p:nvSpPr>
          <p:cNvPr id="16387" name="Rectangle 2">
            <a:extLst>
              <a:ext uri="{FF2B5EF4-FFF2-40B4-BE49-F238E27FC236}">
                <a16:creationId xmlns:a16="http://schemas.microsoft.com/office/drawing/2014/main" id="{5D7EAEA3-42C7-55B2-3831-195403EDFF66}"/>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6535DA5A-3282-BF29-D4BE-F12A54CAA7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5258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31D4E-230D-245A-E749-D0F34C1F2874}"/>
            </a:ext>
          </a:extLst>
        </p:cNvPr>
        <p:cNvGrpSpPr/>
        <p:nvPr/>
      </p:nvGrpSpPr>
      <p:grpSpPr>
        <a:xfrm>
          <a:off x="0" y="0"/>
          <a:ext cx="0" cy="0"/>
          <a:chOff x="0" y="0"/>
          <a:chExt cx="0" cy="0"/>
        </a:xfrm>
      </p:grpSpPr>
      <p:sp>
        <p:nvSpPr>
          <p:cNvPr id="16386" name="Rectangle 7">
            <a:extLst>
              <a:ext uri="{FF2B5EF4-FFF2-40B4-BE49-F238E27FC236}">
                <a16:creationId xmlns:a16="http://schemas.microsoft.com/office/drawing/2014/main" id="{C7E28C5E-8F2D-117E-B120-277FC5D746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13</a:t>
            </a:fld>
            <a:endParaRPr lang="en-US" altLang="en-US" sz="1200"/>
          </a:p>
        </p:txBody>
      </p:sp>
      <p:sp>
        <p:nvSpPr>
          <p:cNvPr id="16387" name="Rectangle 2">
            <a:extLst>
              <a:ext uri="{FF2B5EF4-FFF2-40B4-BE49-F238E27FC236}">
                <a16:creationId xmlns:a16="http://schemas.microsoft.com/office/drawing/2014/main" id="{9D2A13E0-7137-52A5-075E-E6C4B6A15148}"/>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C2424DC5-5198-DAD6-28EE-01B09B4CB8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6595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D3796-91DE-3191-2524-AD12619AEB70}"/>
            </a:ext>
          </a:extLst>
        </p:cNvPr>
        <p:cNvGrpSpPr/>
        <p:nvPr/>
      </p:nvGrpSpPr>
      <p:grpSpPr>
        <a:xfrm>
          <a:off x="0" y="0"/>
          <a:ext cx="0" cy="0"/>
          <a:chOff x="0" y="0"/>
          <a:chExt cx="0" cy="0"/>
        </a:xfrm>
      </p:grpSpPr>
      <p:sp>
        <p:nvSpPr>
          <p:cNvPr id="16386" name="Rectangle 7">
            <a:extLst>
              <a:ext uri="{FF2B5EF4-FFF2-40B4-BE49-F238E27FC236}">
                <a16:creationId xmlns:a16="http://schemas.microsoft.com/office/drawing/2014/main" id="{6B62749B-7676-DE0B-3A66-5AEEFC8F98E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14</a:t>
            </a:fld>
            <a:endParaRPr lang="en-US" altLang="en-US" sz="1200"/>
          </a:p>
        </p:txBody>
      </p:sp>
      <p:sp>
        <p:nvSpPr>
          <p:cNvPr id="16387" name="Rectangle 2">
            <a:extLst>
              <a:ext uri="{FF2B5EF4-FFF2-40B4-BE49-F238E27FC236}">
                <a16:creationId xmlns:a16="http://schemas.microsoft.com/office/drawing/2014/main" id="{C3E54BCB-0D50-5574-EE25-7FFF37D183CB}"/>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884FDCF1-3755-A25B-BC31-BC4168A743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7512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E9E43-2CF3-07EE-54B5-BC5A6FE23491}"/>
            </a:ext>
          </a:extLst>
        </p:cNvPr>
        <p:cNvGrpSpPr/>
        <p:nvPr/>
      </p:nvGrpSpPr>
      <p:grpSpPr>
        <a:xfrm>
          <a:off x="0" y="0"/>
          <a:ext cx="0" cy="0"/>
          <a:chOff x="0" y="0"/>
          <a:chExt cx="0" cy="0"/>
        </a:xfrm>
      </p:grpSpPr>
      <p:sp>
        <p:nvSpPr>
          <p:cNvPr id="16386" name="Rectangle 7">
            <a:extLst>
              <a:ext uri="{FF2B5EF4-FFF2-40B4-BE49-F238E27FC236}">
                <a16:creationId xmlns:a16="http://schemas.microsoft.com/office/drawing/2014/main" id="{D78D0D8B-92DD-79EC-586C-102EFA21E8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15</a:t>
            </a:fld>
            <a:endParaRPr lang="en-US" altLang="en-US" sz="1200"/>
          </a:p>
        </p:txBody>
      </p:sp>
      <p:sp>
        <p:nvSpPr>
          <p:cNvPr id="16387" name="Rectangle 2">
            <a:extLst>
              <a:ext uri="{FF2B5EF4-FFF2-40B4-BE49-F238E27FC236}">
                <a16:creationId xmlns:a16="http://schemas.microsoft.com/office/drawing/2014/main" id="{BB889B1D-9974-AFE9-8F4D-DBC644258F24}"/>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60F73CA9-6DF9-65CA-DE89-00F949EA77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78658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ab.ac.u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kab.ac.u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2"/>
        <p:cNvGrpSpPr/>
        <p:nvPr/>
      </p:nvGrpSpPr>
      <p:grpSpPr>
        <a:xfrm>
          <a:off x="0" y="0"/>
          <a:ext cx="0" cy="0"/>
          <a:chOff x="0" y="0"/>
          <a:chExt cx="0" cy="0"/>
        </a:xfrm>
      </p:grpSpPr>
      <p:pic>
        <p:nvPicPr>
          <p:cNvPr id="153" name="Google Shape;153;p25"/>
          <p:cNvPicPr preferRelativeResize="0"/>
          <p:nvPr/>
        </p:nvPicPr>
        <p:blipFill rotWithShape="1">
          <a:blip r:embed="rId2">
            <a:alphaModFix/>
          </a:blip>
          <a:srcRect l="162" r="160"/>
          <a:stretch/>
        </p:blipFill>
        <p:spPr>
          <a:xfrm>
            <a:off x="9526" y="2699275"/>
            <a:ext cx="12191999" cy="1796525"/>
          </a:xfrm>
          <a:prstGeom prst="rect">
            <a:avLst/>
          </a:prstGeom>
          <a:noFill/>
          <a:ln>
            <a:noFill/>
          </a:ln>
        </p:spPr>
      </p:pic>
      <p:sp>
        <p:nvSpPr>
          <p:cNvPr id="154" name="Google Shape;154;p25"/>
          <p:cNvSpPr txBox="1">
            <a:spLocks noGrp="1"/>
          </p:cNvSpPr>
          <p:nvPr>
            <p:ph type="ctrTitle"/>
          </p:nvPr>
        </p:nvSpPr>
        <p:spPr>
          <a:xfrm>
            <a:off x="976843" y="2819401"/>
            <a:ext cx="10238315" cy="156081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b="1">
                <a:solidFill>
                  <a:srgbClr val="003366"/>
                </a:solidFill>
                <a:latin typeface="+mj-l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dirty="0"/>
              <a:t>Click to edit Master title style</a:t>
            </a:r>
            <a:endParaRPr dirty="0"/>
          </a:p>
        </p:txBody>
      </p:sp>
      <p:sp>
        <p:nvSpPr>
          <p:cNvPr id="155" name="Google Shape;155;p25"/>
          <p:cNvSpPr txBox="1">
            <a:spLocks noGrp="1"/>
          </p:cNvSpPr>
          <p:nvPr>
            <p:ph type="subTitle" idx="1"/>
          </p:nvPr>
        </p:nvSpPr>
        <p:spPr>
          <a:xfrm>
            <a:off x="1039285" y="4724399"/>
            <a:ext cx="10238315" cy="1250951"/>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667"/>
              </a:spcBef>
              <a:spcAft>
                <a:spcPts val="0"/>
              </a:spcAft>
              <a:buSzPts val="1800"/>
              <a:buFont typeface="Noto Sans Symbols"/>
              <a:buNone/>
              <a:defRPr>
                <a:solidFill>
                  <a:srgbClr val="0B8C45"/>
                </a:solidFill>
                <a:latin typeface="+mj-lt"/>
              </a:defRPr>
            </a:lvl1pPr>
            <a:lvl2pPr lvl="1" algn="l">
              <a:lnSpc>
                <a:spcPct val="100000"/>
              </a:lnSpc>
              <a:spcBef>
                <a:spcPts val="400"/>
              </a:spcBef>
              <a:spcAft>
                <a:spcPts val="0"/>
              </a:spcAft>
              <a:buSzPts val="900"/>
              <a:buChar char="▪"/>
              <a:defRPr/>
            </a:lvl2pPr>
            <a:lvl3pPr lvl="2" algn="l">
              <a:lnSpc>
                <a:spcPct val="100000"/>
              </a:lnSpc>
              <a:spcBef>
                <a:spcPts val="400"/>
              </a:spcBef>
              <a:spcAft>
                <a:spcPts val="0"/>
              </a:spcAft>
              <a:buSzPts val="1400"/>
              <a:buChar char="•"/>
              <a:defRPr/>
            </a:lvl3pPr>
            <a:lvl4pPr lvl="3" algn="l">
              <a:lnSpc>
                <a:spcPct val="100000"/>
              </a:lnSpc>
              <a:spcBef>
                <a:spcPts val="400"/>
              </a:spcBef>
              <a:spcAft>
                <a:spcPts val="0"/>
              </a:spcAft>
              <a:buSzPts val="1400"/>
              <a:buChar char="•"/>
              <a:defRPr/>
            </a:lvl4pPr>
            <a:lvl5pPr lvl="4" algn="l">
              <a:lnSpc>
                <a:spcPct val="100000"/>
              </a:lnSpc>
              <a:spcBef>
                <a:spcPts val="400"/>
              </a:spcBef>
              <a:spcAft>
                <a:spcPts val="0"/>
              </a:spcAft>
              <a:buSzPts val="1100"/>
              <a:buChar char="•"/>
              <a:defRPr/>
            </a:lvl5pPr>
            <a:lvl6pPr lvl="5" algn="l">
              <a:lnSpc>
                <a:spcPct val="100000"/>
              </a:lnSpc>
              <a:spcBef>
                <a:spcPts val="400"/>
              </a:spcBef>
              <a:spcAft>
                <a:spcPts val="0"/>
              </a:spcAft>
              <a:buSzPts val="1100"/>
              <a:buChar char="•"/>
              <a:defRPr/>
            </a:lvl6pPr>
            <a:lvl7pPr lvl="6" algn="l">
              <a:lnSpc>
                <a:spcPct val="100000"/>
              </a:lnSpc>
              <a:spcBef>
                <a:spcPts val="400"/>
              </a:spcBef>
              <a:spcAft>
                <a:spcPts val="0"/>
              </a:spcAft>
              <a:buSzPts val="1100"/>
              <a:buChar char="•"/>
              <a:defRPr/>
            </a:lvl7pPr>
            <a:lvl8pPr lvl="7" algn="l">
              <a:lnSpc>
                <a:spcPct val="100000"/>
              </a:lnSpc>
              <a:spcBef>
                <a:spcPts val="400"/>
              </a:spcBef>
              <a:spcAft>
                <a:spcPts val="0"/>
              </a:spcAft>
              <a:buSzPts val="1100"/>
              <a:buChar char="•"/>
              <a:defRPr/>
            </a:lvl8pPr>
            <a:lvl9pPr lvl="8" algn="l">
              <a:lnSpc>
                <a:spcPct val="100000"/>
              </a:lnSpc>
              <a:spcBef>
                <a:spcPts val="400"/>
              </a:spcBef>
              <a:spcAft>
                <a:spcPts val="0"/>
              </a:spcAft>
              <a:buSzPts val="1100"/>
              <a:buChar char="•"/>
              <a:defRPr/>
            </a:lvl9pPr>
          </a:lstStyle>
          <a:p>
            <a:r>
              <a:rPr lang="en-US" dirty="0"/>
              <a:t>Click to edit Master subtitle style</a:t>
            </a:r>
            <a:endParaRPr dirty="0"/>
          </a:p>
        </p:txBody>
      </p:sp>
      <p:sp>
        <p:nvSpPr>
          <p:cNvPr id="156" name="Google Shape;156;p25"/>
          <p:cNvSpPr txBox="1">
            <a:spLocks noGrp="1"/>
          </p:cNvSpPr>
          <p:nvPr>
            <p:ph type="dt" idx="10"/>
          </p:nvPr>
        </p:nvSpPr>
        <p:spPr>
          <a:xfrm>
            <a:off x="914400" y="6198207"/>
            <a:ext cx="2540000" cy="4572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defRPr/>
            </a:pPr>
            <a:endParaRPr lang="en-US"/>
          </a:p>
        </p:txBody>
      </p:sp>
      <p:sp>
        <p:nvSpPr>
          <p:cNvPr id="157" name="Google Shape;157;p25"/>
          <p:cNvSpPr txBox="1">
            <a:spLocks noGrp="1"/>
          </p:cNvSpPr>
          <p:nvPr>
            <p:ph type="sldNum" idx="12"/>
          </p:nvPr>
        </p:nvSpPr>
        <p:spPr>
          <a:xfrm>
            <a:off x="8737600" y="6198207"/>
            <a:ext cx="2540000" cy="4572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9pPr>
          </a:lstStyle>
          <a:p>
            <a:fld id="{7CDBEDBC-F97E-4F91-9E96-EB958B6B4C48}" type="slidenum">
              <a:rPr lang="en-US" altLang="en-US" smtClean="0"/>
              <a:pPr/>
              <a:t>‹#›</a:t>
            </a:fld>
            <a:endParaRPr lang="en-US" altLang="en-US"/>
          </a:p>
        </p:txBody>
      </p:sp>
      <p:sp>
        <p:nvSpPr>
          <p:cNvPr id="158" name="Google Shape;158;p25"/>
          <p:cNvSpPr/>
          <p:nvPr/>
        </p:nvSpPr>
        <p:spPr>
          <a:xfrm>
            <a:off x="0" y="6730698"/>
            <a:ext cx="12192000" cy="127303"/>
          </a:xfrm>
          <a:prstGeom prst="rect">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pic>
        <p:nvPicPr>
          <p:cNvPr id="159" name="Google Shape;159;p25">
            <a:hlinkClick r:id="rId3"/>
          </p:cNvPr>
          <p:cNvPicPr preferRelativeResize="0"/>
          <p:nvPr/>
        </p:nvPicPr>
        <p:blipFill rotWithShape="1">
          <a:blip r:embed="rId4">
            <a:alphaModFix/>
          </a:blip>
          <a:srcRect/>
          <a:stretch/>
        </p:blipFill>
        <p:spPr>
          <a:xfrm>
            <a:off x="4962779" y="299688"/>
            <a:ext cx="2266445" cy="2266445"/>
          </a:xfrm>
          <a:prstGeom prst="rect">
            <a:avLst/>
          </a:prstGeom>
          <a:noFill/>
          <a:ln>
            <a:noFill/>
          </a:ln>
        </p:spPr>
      </p:pic>
      <p:sp>
        <p:nvSpPr>
          <p:cNvPr id="11" name="Rectangle 10">
            <a:extLst>
              <a:ext uri="{FF2B5EF4-FFF2-40B4-BE49-F238E27FC236}">
                <a16:creationId xmlns:a16="http://schemas.microsoft.com/office/drawing/2014/main" id="{9D5933A6-5DBC-6115-3F6E-D332003282DC}"/>
              </a:ext>
            </a:extLst>
          </p:cNvPr>
          <p:cNvSpPr/>
          <p:nvPr userDrawn="1"/>
        </p:nvSpPr>
        <p:spPr bwMode="auto">
          <a:xfrm>
            <a:off x="0" y="6730697"/>
            <a:ext cx="12192000" cy="12730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2" name="Picture 11">
            <a:hlinkClick r:id="rId3"/>
            <a:extLst>
              <a:ext uri="{FF2B5EF4-FFF2-40B4-BE49-F238E27FC236}">
                <a16:creationId xmlns:a16="http://schemas.microsoft.com/office/drawing/2014/main" id="{D69B3002-FE57-D761-01BC-72D0A306301B}"/>
              </a:ext>
            </a:extLst>
          </p:cNvPr>
          <p:cNvPicPr>
            <a:picLocks noChangeAspect="1"/>
          </p:cNvPicPr>
          <p:nvPr userDrawn="1"/>
        </p:nvPicPr>
        <p:blipFill>
          <a:blip r:embed="rId5"/>
          <a:srcRect/>
          <a:stretch/>
        </p:blipFill>
        <p:spPr bwMode="auto">
          <a:xfrm>
            <a:off x="4962778" y="299688"/>
            <a:ext cx="2266445" cy="2266445"/>
          </a:xfrm>
          <a:prstGeom prst="rect">
            <a:avLst/>
          </a:prstGeom>
          <a:noFill/>
          <a:ln>
            <a:noFill/>
          </a:ln>
        </p:spPr>
      </p:pic>
      <p:sp>
        <p:nvSpPr>
          <p:cNvPr id="13" name="TextBox 12">
            <a:extLst>
              <a:ext uri="{FF2B5EF4-FFF2-40B4-BE49-F238E27FC236}">
                <a16:creationId xmlns:a16="http://schemas.microsoft.com/office/drawing/2014/main" id="{B055F15A-DB73-97B8-7E06-42748D7AB3E0}"/>
              </a:ext>
            </a:extLst>
          </p:cNvPr>
          <p:cNvSpPr txBox="1"/>
          <p:nvPr userDrawn="1"/>
        </p:nvSpPr>
        <p:spPr>
          <a:xfrm>
            <a:off x="4115923" y="6383179"/>
            <a:ext cx="3960154" cy="246221"/>
          </a:xfrm>
          <a:prstGeom prst="rect">
            <a:avLst/>
          </a:prstGeom>
          <a:noFill/>
        </p:spPr>
        <p:txBody>
          <a:bodyPr wrap="square" rtlCol="0">
            <a:spAutoFit/>
          </a:bodyPr>
          <a:lstStyle/>
          <a:p>
            <a:pPr algn="ctr"/>
            <a:r>
              <a:rPr lang="en-US" sz="1000" dirty="0">
                <a:solidFill>
                  <a:schemeClr val="bg1">
                    <a:lumMod val="25000"/>
                  </a:schemeClr>
                </a:solidFill>
              </a:rPr>
              <a:t>Template designed by the eLearning Unit @Kab</a:t>
            </a:r>
          </a:p>
        </p:txBody>
      </p:sp>
    </p:spTree>
    <p:extLst>
      <p:ext uri="{BB962C8B-B14F-4D97-AF65-F5344CB8AC3E}">
        <p14:creationId xmlns:p14="http://schemas.microsoft.com/office/powerpoint/2010/main" val="160807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Details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34E666-EF00-7359-35DF-C5589E841A15}"/>
              </a:ext>
            </a:extLst>
          </p:cNvPr>
          <p:cNvSpPr/>
          <p:nvPr userDrawn="1"/>
        </p:nvSpPr>
        <p:spPr bwMode="auto">
          <a:xfrm>
            <a:off x="9525" y="3525556"/>
            <a:ext cx="12191999" cy="8072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11B2A654-B5C8-4243-4F6A-13E104C5E636}"/>
              </a:ext>
            </a:extLst>
          </p:cNvPr>
          <p:cNvPicPr>
            <a:picLocks noChangeAspect="1"/>
          </p:cNvPicPr>
          <p:nvPr userDrawn="1"/>
        </p:nvPicPr>
        <p:blipFill rotWithShape="1">
          <a:blip r:embed="rId2"/>
          <a:srcRect l="30967" t="-317" r="17118" b="317"/>
          <a:stretch/>
        </p:blipFill>
        <p:spPr>
          <a:xfrm>
            <a:off x="9525" y="0"/>
            <a:ext cx="12182475" cy="3446604"/>
          </a:xfrm>
          <a:prstGeom prst="rect">
            <a:avLst/>
          </a:prstGeom>
        </p:spPr>
      </p:pic>
      <p:sp>
        <p:nvSpPr>
          <p:cNvPr id="2" name="Title 1">
            <a:extLst>
              <a:ext uri="{FF2B5EF4-FFF2-40B4-BE49-F238E27FC236}">
                <a16:creationId xmlns:a16="http://schemas.microsoft.com/office/drawing/2014/main" id="{30994D06-B692-B971-0608-55D2260BF1DA}"/>
              </a:ext>
            </a:extLst>
          </p:cNvPr>
          <p:cNvSpPr>
            <a:spLocks noGrp="1"/>
          </p:cNvSpPr>
          <p:nvPr>
            <p:ph type="title"/>
          </p:nvPr>
        </p:nvSpPr>
        <p:spPr>
          <a:xfrm>
            <a:off x="921610" y="632689"/>
            <a:ext cx="9974990" cy="1090613"/>
          </a:xfrm>
        </p:spPr>
        <p:txBody>
          <a:bodyPr anchor="ctr"/>
          <a:lstStyle>
            <a:lvl1pPr marR="0" algn="ctr" rtl="0" eaLnBrk="1" hangingPunct="1">
              <a:lnSpc>
                <a:spcPct val="100000"/>
              </a:lnSpc>
              <a:spcBef>
                <a:spcPts val="0"/>
              </a:spcBef>
              <a:spcAft>
                <a:spcPts val="0"/>
              </a:spcAft>
              <a:buClr>
                <a:srgbClr val="000000"/>
              </a:buClr>
              <a:buSzPts val="1100"/>
              <a:buFont typeface="Arial"/>
              <a:buNone/>
              <a:defRPr lang="en-US" sz="3600" b="1" i="0" u="none" strike="noStrike" cap="none" dirty="0">
                <a:solidFill>
                  <a:srgbClr val="003366"/>
                </a:solidFill>
                <a:latin typeface="+mj-lt"/>
                <a:ea typeface="Gill Sans"/>
                <a:cs typeface="Gill Sans"/>
                <a:sym typeface="Gill Sans"/>
              </a:defRPr>
            </a:lvl1pPr>
          </a:lstStyle>
          <a:p>
            <a:r>
              <a:rPr lang="en-US" dirty="0"/>
              <a:t>Click to edit Master title style</a:t>
            </a:r>
          </a:p>
        </p:txBody>
      </p:sp>
      <p:sp>
        <p:nvSpPr>
          <p:cNvPr id="13" name="Text Placeholder 9">
            <a:extLst>
              <a:ext uri="{FF2B5EF4-FFF2-40B4-BE49-F238E27FC236}">
                <a16:creationId xmlns:a16="http://schemas.microsoft.com/office/drawing/2014/main" id="{78C4D3B5-4F9F-511C-AC82-7A0EA00B69C5}"/>
              </a:ext>
            </a:extLst>
          </p:cNvPr>
          <p:cNvSpPr>
            <a:spLocks noGrp="1"/>
          </p:cNvSpPr>
          <p:nvPr>
            <p:ph type="body" sz="quarter" idx="14"/>
          </p:nvPr>
        </p:nvSpPr>
        <p:spPr>
          <a:xfrm>
            <a:off x="785756" y="4877094"/>
            <a:ext cx="2608507" cy="1005681"/>
          </a:xfrm>
        </p:spPr>
        <p:txBody>
          <a:bodyPr/>
          <a:lstStyle>
            <a:lvl1pPr marL="0" indent="0" algn="ctr">
              <a:buNone/>
              <a:defRPr sz="1400" b="1">
                <a:solidFill>
                  <a:srgbClr val="0072BC"/>
                </a:solidFill>
                <a:latin typeface="+mn-lt"/>
              </a:defRPr>
            </a:lvl1pPr>
            <a:lvl2pPr marL="457200" indent="0" algn="ctr">
              <a:buNone/>
              <a:defRPr sz="1200" b="1">
                <a:solidFill>
                  <a:srgbClr val="0B8C45"/>
                </a:solidFill>
                <a:latin typeface="+mn-lt"/>
              </a:defRPr>
            </a:lvl2pPr>
            <a:lvl3pPr marL="914400" indent="0" algn="ctr">
              <a:buNone/>
              <a:defRPr sz="1100">
                <a:latin typeface="+mn-lt"/>
              </a:defRPr>
            </a:lvl3pPr>
            <a:lvl4pPr marL="1371600" indent="0" algn="ctr">
              <a:buNone/>
              <a:defRPr sz="1050">
                <a:latin typeface="+mn-lt"/>
              </a:defRPr>
            </a:lvl4pPr>
            <a:lvl5pPr marL="1828800" indent="0" algn="ctr">
              <a:buNone/>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a16="http://schemas.microsoft.com/office/drawing/2014/main" id="{A81396BC-71BE-B9DB-B916-0148CD7C1EEB}"/>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69">
            <a:extLst>
              <a:ext uri="{FF2B5EF4-FFF2-40B4-BE49-F238E27FC236}">
                <a16:creationId xmlns:a16="http://schemas.microsoft.com/office/drawing/2014/main" id="{172D7069-DFE2-5022-D58E-F4A4DBEE841C}"/>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8" name="Oval 17">
            <a:extLst>
              <a:ext uri="{FF2B5EF4-FFF2-40B4-BE49-F238E27FC236}">
                <a16:creationId xmlns:a16="http://schemas.microsoft.com/office/drawing/2014/main" id="{9CC38FC6-D428-9553-6B83-A267FF9F1CB3}"/>
              </a:ext>
            </a:extLst>
          </p:cNvPr>
          <p:cNvSpPr/>
          <p:nvPr userDrawn="1"/>
        </p:nvSpPr>
        <p:spPr bwMode="auto">
          <a:xfrm>
            <a:off x="921610" y="2260600"/>
            <a:ext cx="2336800" cy="2336800"/>
          </a:xfrm>
          <a:prstGeom prst="ellipse">
            <a:avLst/>
          </a:prstGeom>
          <a:solidFill>
            <a:schemeClr val="accent5"/>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2" name="Picture 11">
            <a:hlinkClick r:id="rId3"/>
            <a:extLst>
              <a:ext uri="{FF2B5EF4-FFF2-40B4-BE49-F238E27FC236}">
                <a16:creationId xmlns:a16="http://schemas.microsoft.com/office/drawing/2014/main" id="{77F481B2-1312-FBFF-89BF-9D5778311D5E}"/>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
        <p:nvSpPr>
          <p:cNvPr id="17" name="TextBox 16">
            <a:extLst>
              <a:ext uri="{FF2B5EF4-FFF2-40B4-BE49-F238E27FC236}">
                <a16:creationId xmlns:a16="http://schemas.microsoft.com/office/drawing/2014/main" id="{A95B034B-95B1-2BE6-81C9-FE70C76378AB}"/>
              </a:ext>
            </a:extLst>
          </p:cNvPr>
          <p:cNvSpPr txBox="1"/>
          <p:nvPr userDrawn="1"/>
        </p:nvSpPr>
        <p:spPr>
          <a:xfrm>
            <a:off x="5181600" y="6167438"/>
            <a:ext cx="3960154" cy="246221"/>
          </a:xfrm>
          <a:prstGeom prst="rect">
            <a:avLst/>
          </a:prstGeom>
          <a:noFill/>
        </p:spPr>
        <p:txBody>
          <a:bodyPr wrap="square" rtlCol="0">
            <a:spAutoFit/>
          </a:bodyPr>
          <a:lstStyle/>
          <a:p>
            <a:pPr algn="l"/>
            <a:r>
              <a:rPr lang="en-US" sz="1000" dirty="0">
                <a:solidFill>
                  <a:schemeClr val="bg1">
                    <a:lumMod val="25000"/>
                  </a:schemeClr>
                </a:solidFill>
              </a:rPr>
              <a:t>Template designed by the eLearning Unit @Kab</a:t>
            </a:r>
          </a:p>
        </p:txBody>
      </p:sp>
      <p:sp>
        <p:nvSpPr>
          <p:cNvPr id="4" name="Text Placeholder 9">
            <a:extLst>
              <a:ext uri="{FF2B5EF4-FFF2-40B4-BE49-F238E27FC236}">
                <a16:creationId xmlns:a16="http://schemas.microsoft.com/office/drawing/2014/main" id="{B6B1C2C4-E9FA-365B-BD4D-A81AE312F005}"/>
              </a:ext>
            </a:extLst>
          </p:cNvPr>
          <p:cNvSpPr>
            <a:spLocks noGrp="1"/>
          </p:cNvSpPr>
          <p:nvPr>
            <p:ph type="body" sz="quarter" idx="15"/>
          </p:nvPr>
        </p:nvSpPr>
        <p:spPr>
          <a:xfrm>
            <a:off x="4791747" y="4877094"/>
            <a:ext cx="2608507" cy="1005681"/>
          </a:xfrm>
        </p:spPr>
        <p:txBody>
          <a:bodyPr/>
          <a:lstStyle>
            <a:lvl1pPr marL="0" indent="0" algn="ctr">
              <a:buNone/>
              <a:defRPr sz="1400" b="1">
                <a:solidFill>
                  <a:srgbClr val="0072BC"/>
                </a:solidFill>
                <a:latin typeface="+mn-lt"/>
              </a:defRPr>
            </a:lvl1pPr>
            <a:lvl2pPr marL="457200" indent="0" algn="ctr">
              <a:buNone/>
              <a:defRPr sz="1200" b="1">
                <a:solidFill>
                  <a:srgbClr val="0B8C45"/>
                </a:solidFill>
                <a:latin typeface="+mn-lt"/>
              </a:defRPr>
            </a:lvl2pPr>
            <a:lvl3pPr marL="914400" indent="0" algn="ctr">
              <a:buNone/>
              <a:defRPr sz="1100">
                <a:latin typeface="+mn-lt"/>
              </a:defRPr>
            </a:lvl3pPr>
            <a:lvl4pPr marL="1371600" indent="0" algn="ctr">
              <a:buNone/>
              <a:defRPr sz="1050">
                <a:latin typeface="+mn-lt"/>
              </a:defRPr>
            </a:lvl4pPr>
            <a:lvl5pPr marL="1828800" indent="0" algn="ctr">
              <a:buNone/>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Oval 4">
            <a:extLst>
              <a:ext uri="{FF2B5EF4-FFF2-40B4-BE49-F238E27FC236}">
                <a16:creationId xmlns:a16="http://schemas.microsoft.com/office/drawing/2014/main" id="{580E6999-F868-8A78-C4F3-6935D72F50D6}"/>
              </a:ext>
            </a:extLst>
          </p:cNvPr>
          <p:cNvSpPr/>
          <p:nvPr userDrawn="1"/>
        </p:nvSpPr>
        <p:spPr bwMode="auto">
          <a:xfrm>
            <a:off x="4927600" y="2260600"/>
            <a:ext cx="2336800" cy="2336800"/>
          </a:xfrm>
          <a:prstGeom prst="ellipse">
            <a:avLst/>
          </a:prstGeom>
          <a:solidFill>
            <a:schemeClr val="accent5"/>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Text Placeholder 9">
            <a:extLst>
              <a:ext uri="{FF2B5EF4-FFF2-40B4-BE49-F238E27FC236}">
                <a16:creationId xmlns:a16="http://schemas.microsoft.com/office/drawing/2014/main" id="{490E177C-ECDF-0959-3D9C-83EB4AE564A6}"/>
              </a:ext>
            </a:extLst>
          </p:cNvPr>
          <p:cNvSpPr>
            <a:spLocks noGrp="1"/>
          </p:cNvSpPr>
          <p:nvPr>
            <p:ph type="body" sz="quarter" idx="16"/>
          </p:nvPr>
        </p:nvSpPr>
        <p:spPr>
          <a:xfrm>
            <a:off x="8423946" y="4877094"/>
            <a:ext cx="2608507" cy="1005681"/>
          </a:xfrm>
        </p:spPr>
        <p:txBody>
          <a:bodyPr/>
          <a:lstStyle>
            <a:lvl1pPr marL="0" indent="0" algn="ctr">
              <a:buNone/>
              <a:defRPr sz="1400" b="1">
                <a:solidFill>
                  <a:srgbClr val="0072BC"/>
                </a:solidFill>
                <a:latin typeface="+mn-lt"/>
              </a:defRPr>
            </a:lvl1pPr>
            <a:lvl2pPr marL="457200" indent="0" algn="ctr">
              <a:buNone/>
              <a:defRPr sz="1200" b="1">
                <a:solidFill>
                  <a:srgbClr val="0B8C45"/>
                </a:solidFill>
                <a:latin typeface="+mn-lt"/>
              </a:defRPr>
            </a:lvl2pPr>
            <a:lvl3pPr marL="914400" indent="0" algn="ctr">
              <a:buNone/>
              <a:defRPr sz="1100">
                <a:latin typeface="+mn-lt"/>
              </a:defRPr>
            </a:lvl3pPr>
            <a:lvl4pPr marL="1371600" indent="0" algn="ctr">
              <a:buNone/>
              <a:defRPr sz="1050">
                <a:latin typeface="+mn-lt"/>
              </a:defRPr>
            </a:lvl4pPr>
            <a:lvl5pPr marL="1828800" indent="0" algn="ctr">
              <a:buNone/>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a:extLst>
              <a:ext uri="{FF2B5EF4-FFF2-40B4-BE49-F238E27FC236}">
                <a16:creationId xmlns:a16="http://schemas.microsoft.com/office/drawing/2014/main" id="{8DAFEAB1-07A3-0FA1-9A93-25EB915EAFEA}"/>
              </a:ext>
            </a:extLst>
          </p:cNvPr>
          <p:cNvSpPr/>
          <p:nvPr userDrawn="1"/>
        </p:nvSpPr>
        <p:spPr bwMode="auto">
          <a:xfrm>
            <a:off x="8559800" y="2260600"/>
            <a:ext cx="2336800" cy="2336800"/>
          </a:xfrm>
          <a:prstGeom prst="ellipse">
            <a:avLst/>
          </a:prstGeom>
          <a:solidFill>
            <a:schemeClr val="accent5"/>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70864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2"/>
        <p:cNvGrpSpPr/>
        <p:nvPr/>
      </p:nvGrpSpPr>
      <p:grpSpPr>
        <a:xfrm>
          <a:off x="0" y="0"/>
          <a:ext cx="0" cy="0"/>
          <a:chOff x="0" y="0"/>
          <a:chExt cx="0" cy="0"/>
        </a:xfrm>
      </p:grpSpPr>
      <p:pic>
        <p:nvPicPr>
          <p:cNvPr id="203" name="Google Shape;203;p30"/>
          <p:cNvPicPr preferRelativeResize="0"/>
          <p:nvPr/>
        </p:nvPicPr>
        <p:blipFill rotWithShape="1">
          <a:blip r:embed="rId2">
            <a:alphaModFix/>
          </a:blip>
          <a:srcRect l="30967" t="-317" r="17116" b="317"/>
          <a:stretch/>
        </p:blipFill>
        <p:spPr>
          <a:xfrm>
            <a:off x="9525" y="1"/>
            <a:ext cx="12182475" cy="3446604"/>
          </a:xfrm>
          <a:prstGeom prst="rect">
            <a:avLst/>
          </a:prstGeom>
          <a:noFill/>
          <a:ln>
            <a:noFill/>
          </a:ln>
        </p:spPr>
      </p:pic>
      <p:sp>
        <p:nvSpPr>
          <p:cNvPr id="204" name="Google Shape;204;p30"/>
          <p:cNvSpPr txBox="1">
            <a:spLocks noGrp="1"/>
          </p:cNvSpPr>
          <p:nvPr>
            <p:ph type="title"/>
          </p:nvPr>
        </p:nvSpPr>
        <p:spPr>
          <a:xfrm>
            <a:off x="963084" y="1869551"/>
            <a:ext cx="10363200" cy="1362075"/>
          </a:xfrm>
          <a:prstGeom prst="rect">
            <a:avLst/>
          </a:prstGeom>
          <a:noFill/>
          <a:ln>
            <a:noFill/>
          </a:ln>
        </p:spPr>
        <p:txBody>
          <a:bodyPr spcFirstLastPara="1" wrap="square" lIns="68575" tIns="34275" rIns="68575" bIns="34275" anchor="ctr" anchorCtr="0">
            <a:noAutofit/>
          </a:bodyPr>
          <a:lstStyle>
            <a:lvl1pPr marR="0" lvl="0" algn="ctr" rtl="0" eaLnBrk="1" hangingPunct="1">
              <a:lnSpc>
                <a:spcPct val="100000"/>
              </a:lnSpc>
              <a:spcBef>
                <a:spcPts val="0"/>
              </a:spcBef>
              <a:spcAft>
                <a:spcPts val="0"/>
              </a:spcAft>
              <a:buClr>
                <a:srgbClr val="000000"/>
              </a:buClr>
              <a:buSzPts val="1100"/>
              <a:buFont typeface="Arial"/>
              <a:buNone/>
              <a:defRPr sz="3600" b="1" i="0" u="none" strike="noStrike" cap="none" dirty="0">
                <a:solidFill>
                  <a:srgbClr val="003366"/>
                </a:solidFill>
                <a:latin typeface="+mj-lt"/>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dirty="0"/>
              <a:t>Click to edit Master title style</a:t>
            </a:r>
            <a:endParaRPr dirty="0"/>
          </a:p>
        </p:txBody>
      </p:sp>
      <p:sp>
        <p:nvSpPr>
          <p:cNvPr id="205" name="Google Shape;205;p30"/>
          <p:cNvSpPr txBox="1">
            <a:spLocks noGrp="1"/>
          </p:cNvSpPr>
          <p:nvPr>
            <p:ph type="body" idx="1"/>
          </p:nvPr>
        </p:nvSpPr>
        <p:spPr>
          <a:xfrm>
            <a:off x="963084" y="4126039"/>
            <a:ext cx="10363200" cy="1160584"/>
          </a:xfrm>
          <a:prstGeom prst="rect">
            <a:avLst/>
          </a:prstGeom>
          <a:noFill/>
          <a:ln>
            <a:noFill/>
          </a:ln>
        </p:spPr>
        <p:txBody>
          <a:bodyPr spcFirstLastPara="1" wrap="square" lIns="68575" tIns="34275" rIns="68575" bIns="34275" anchor="ctr" anchorCtr="0">
            <a:noAutofit/>
          </a:bodyPr>
          <a:lstStyle>
            <a:lvl1pPr marL="609585" lvl="0" indent="-304792" algn="ctr">
              <a:lnSpc>
                <a:spcPct val="100000"/>
              </a:lnSpc>
              <a:spcBef>
                <a:spcPts val="533"/>
              </a:spcBef>
              <a:spcAft>
                <a:spcPts val="0"/>
              </a:spcAft>
              <a:buSzPts val="1400"/>
              <a:buNone/>
              <a:defRPr sz="2400" b="0">
                <a:solidFill>
                  <a:srgbClr val="0072BC"/>
                </a:solidFill>
                <a:latin typeface="+mn-lt"/>
              </a:defRPr>
            </a:lvl1pPr>
            <a:lvl2pPr marL="1219170" lvl="1" indent="-304792" algn="l">
              <a:lnSpc>
                <a:spcPct val="100000"/>
              </a:lnSpc>
              <a:spcBef>
                <a:spcPts val="400"/>
              </a:spcBef>
              <a:spcAft>
                <a:spcPts val="0"/>
              </a:spcAft>
              <a:buSzPts val="900"/>
              <a:buNone/>
              <a:defRPr sz="1867"/>
            </a:lvl2pPr>
            <a:lvl3pPr marL="1828754" lvl="2" indent="-304792" algn="l">
              <a:lnSpc>
                <a:spcPct val="100000"/>
              </a:lnSpc>
              <a:spcBef>
                <a:spcPts val="267"/>
              </a:spcBef>
              <a:spcAft>
                <a:spcPts val="0"/>
              </a:spcAft>
              <a:buSzPts val="1200"/>
              <a:buFont typeface="Gill Sans"/>
              <a:buNone/>
              <a:defRPr sz="1600"/>
            </a:lvl3pPr>
            <a:lvl4pPr marL="2438339" lvl="3" indent="-304792" algn="l">
              <a:lnSpc>
                <a:spcPct val="100000"/>
              </a:lnSpc>
              <a:spcBef>
                <a:spcPts val="267"/>
              </a:spcBef>
              <a:spcAft>
                <a:spcPts val="0"/>
              </a:spcAft>
              <a:buSzPts val="1100"/>
              <a:buFont typeface="Gill Sans"/>
              <a:buNone/>
              <a:defRPr sz="1467"/>
            </a:lvl4pPr>
            <a:lvl5pPr marL="3047924" lvl="4" indent="-304792" algn="l">
              <a:lnSpc>
                <a:spcPct val="100000"/>
              </a:lnSpc>
              <a:spcBef>
                <a:spcPts val="267"/>
              </a:spcBef>
              <a:spcAft>
                <a:spcPts val="0"/>
              </a:spcAft>
              <a:buSzPts val="900"/>
              <a:buFont typeface="Gill Sans"/>
              <a:buNone/>
              <a:defRPr sz="1467"/>
            </a:lvl5pPr>
            <a:lvl6pPr marL="3657509" lvl="5" indent="-304792" algn="l">
              <a:lnSpc>
                <a:spcPct val="100000"/>
              </a:lnSpc>
              <a:spcBef>
                <a:spcPts val="267"/>
              </a:spcBef>
              <a:spcAft>
                <a:spcPts val="0"/>
              </a:spcAft>
              <a:buSzPts val="900"/>
              <a:buFont typeface="Gill Sans"/>
              <a:buNone/>
              <a:defRPr sz="1467"/>
            </a:lvl6pPr>
            <a:lvl7pPr marL="4267093" lvl="6" indent="-304792" algn="l">
              <a:lnSpc>
                <a:spcPct val="100000"/>
              </a:lnSpc>
              <a:spcBef>
                <a:spcPts val="267"/>
              </a:spcBef>
              <a:spcAft>
                <a:spcPts val="0"/>
              </a:spcAft>
              <a:buSzPts val="900"/>
              <a:buFont typeface="Gill Sans"/>
              <a:buNone/>
              <a:defRPr sz="1467"/>
            </a:lvl7pPr>
            <a:lvl8pPr marL="4876678" lvl="7" indent="-304792" algn="l">
              <a:lnSpc>
                <a:spcPct val="100000"/>
              </a:lnSpc>
              <a:spcBef>
                <a:spcPts val="267"/>
              </a:spcBef>
              <a:spcAft>
                <a:spcPts val="0"/>
              </a:spcAft>
              <a:buSzPts val="900"/>
              <a:buFont typeface="Gill Sans"/>
              <a:buNone/>
              <a:defRPr sz="1467"/>
            </a:lvl8pPr>
            <a:lvl9pPr marL="5486263" lvl="8" indent="-304792" algn="l">
              <a:lnSpc>
                <a:spcPct val="100000"/>
              </a:lnSpc>
              <a:spcBef>
                <a:spcPts val="267"/>
              </a:spcBef>
              <a:spcAft>
                <a:spcPts val="0"/>
              </a:spcAft>
              <a:buSzPts val="900"/>
              <a:buFont typeface="Gill Sans"/>
              <a:buNone/>
              <a:defRPr sz="1467"/>
            </a:lvl9pPr>
          </a:lstStyle>
          <a:p>
            <a:pPr lvl="0"/>
            <a:r>
              <a:rPr lang="en-US" dirty="0"/>
              <a:t>Click to edit Master text styles</a:t>
            </a:r>
          </a:p>
        </p:txBody>
      </p:sp>
      <p:sp>
        <p:nvSpPr>
          <p:cNvPr id="206" name="Google Shape;206;p30"/>
          <p:cNvSpPr txBox="1">
            <a:spLocks noGrp="1"/>
          </p:cNvSpPr>
          <p:nvPr>
            <p:ph type="ftr" idx="11"/>
          </p:nvPr>
        </p:nvSpPr>
        <p:spPr>
          <a:xfrm>
            <a:off x="4162751" y="6052088"/>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30"/>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08" name="Google Shape;208;p30"/>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sp>
        <p:nvSpPr>
          <p:cNvPr id="209" name="Google Shape;209;p30"/>
          <p:cNvSpPr/>
          <p:nvPr/>
        </p:nvSpPr>
        <p:spPr>
          <a:xfrm flipH="1">
            <a:off x="0" y="3487088"/>
            <a:ext cx="12192000" cy="94313"/>
          </a:xfrm>
          <a:prstGeom prst="rect">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pic>
        <p:nvPicPr>
          <p:cNvPr id="210" name="Google Shape;210;p30">
            <a:hlinkClick r:id="rId3"/>
          </p:cNvPr>
          <p:cNvPicPr preferRelativeResize="0"/>
          <p:nvPr/>
        </p:nvPicPr>
        <p:blipFill rotWithShape="1">
          <a:blip r:embed="rId4">
            <a:alphaModFix/>
          </a:blip>
          <a:srcRect/>
          <a:stretch/>
        </p:blipFill>
        <p:spPr>
          <a:xfrm>
            <a:off x="10807190" y="5805662"/>
            <a:ext cx="799679" cy="799677"/>
          </a:xfrm>
          <a:prstGeom prst="rect">
            <a:avLst/>
          </a:prstGeom>
          <a:noFill/>
          <a:ln>
            <a:noFill/>
          </a:ln>
        </p:spPr>
      </p:pic>
      <p:sp>
        <p:nvSpPr>
          <p:cNvPr id="11" name="Oval 10">
            <a:extLst>
              <a:ext uri="{FF2B5EF4-FFF2-40B4-BE49-F238E27FC236}">
                <a16:creationId xmlns:a16="http://schemas.microsoft.com/office/drawing/2014/main" id="{0210BC94-844D-36F7-3F3A-A0666986228B}"/>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69">
            <a:extLst>
              <a:ext uri="{FF2B5EF4-FFF2-40B4-BE49-F238E27FC236}">
                <a16:creationId xmlns:a16="http://schemas.microsoft.com/office/drawing/2014/main" id="{18F43B4A-7C05-C5A0-F81C-B8396641662E}"/>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3" name="Rectangle 12">
            <a:extLst>
              <a:ext uri="{FF2B5EF4-FFF2-40B4-BE49-F238E27FC236}">
                <a16:creationId xmlns:a16="http://schemas.microsoft.com/office/drawing/2014/main" id="{D7324AA3-EDC1-F193-6327-FD891EA9F070}"/>
              </a:ext>
            </a:extLst>
          </p:cNvPr>
          <p:cNvSpPr/>
          <p:nvPr userDrawn="1"/>
        </p:nvSpPr>
        <p:spPr bwMode="auto">
          <a:xfrm rot="10800000" flipV="1">
            <a:off x="0" y="3487086"/>
            <a:ext cx="12192000" cy="94314"/>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4" name="Picture 13">
            <a:hlinkClick r:id="rId3"/>
            <a:extLst>
              <a:ext uri="{FF2B5EF4-FFF2-40B4-BE49-F238E27FC236}">
                <a16:creationId xmlns:a16="http://schemas.microsoft.com/office/drawing/2014/main" id="{31691530-50B6-4E09-B9FF-0B5C204BF415}"/>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
        <p:nvSpPr>
          <p:cNvPr id="15" name="TextBox 14">
            <a:extLst>
              <a:ext uri="{FF2B5EF4-FFF2-40B4-BE49-F238E27FC236}">
                <a16:creationId xmlns:a16="http://schemas.microsoft.com/office/drawing/2014/main" id="{74505411-F6B1-9E13-795E-1C2BA88D2650}"/>
              </a:ext>
            </a:extLst>
          </p:cNvPr>
          <p:cNvSpPr txBox="1"/>
          <p:nvPr userDrawn="1"/>
        </p:nvSpPr>
        <p:spPr>
          <a:xfrm>
            <a:off x="4115923" y="6383179"/>
            <a:ext cx="3960154" cy="246221"/>
          </a:xfrm>
          <a:prstGeom prst="rect">
            <a:avLst/>
          </a:prstGeom>
          <a:noFill/>
        </p:spPr>
        <p:txBody>
          <a:bodyPr wrap="square" rtlCol="0">
            <a:spAutoFit/>
          </a:bodyPr>
          <a:lstStyle/>
          <a:p>
            <a:pPr algn="ctr"/>
            <a:r>
              <a:rPr lang="en-US" sz="1000" dirty="0">
                <a:solidFill>
                  <a:schemeClr val="bg1">
                    <a:lumMod val="25000"/>
                  </a:schemeClr>
                </a:solidFill>
              </a:rPr>
              <a:t>Template by the eLearning Unit @Kab</a:t>
            </a:r>
          </a:p>
        </p:txBody>
      </p:sp>
    </p:spTree>
    <p:extLst>
      <p:ext uri="{BB962C8B-B14F-4D97-AF65-F5344CB8AC3E}">
        <p14:creationId xmlns:p14="http://schemas.microsoft.com/office/powerpoint/2010/main" val="66371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02"/>
        <p:cNvGrpSpPr/>
        <p:nvPr/>
      </p:nvGrpSpPr>
      <p:grpSpPr>
        <a:xfrm>
          <a:off x="0" y="0"/>
          <a:ext cx="0" cy="0"/>
          <a:chOff x="0" y="0"/>
          <a:chExt cx="0" cy="0"/>
        </a:xfrm>
      </p:grpSpPr>
      <p:pic>
        <p:nvPicPr>
          <p:cNvPr id="203" name="Google Shape;203;p30"/>
          <p:cNvPicPr preferRelativeResize="0"/>
          <p:nvPr userDrawn="1"/>
        </p:nvPicPr>
        <p:blipFill rotWithShape="1">
          <a:blip r:embed="rId2">
            <a:alphaModFix/>
          </a:blip>
          <a:srcRect l="30967" t="-317" r="17116" b="7461"/>
          <a:stretch/>
        </p:blipFill>
        <p:spPr>
          <a:xfrm>
            <a:off x="9525" y="3657600"/>
            <a:ext cx="12182475" cy="3200400"/>
          </a:xfrm>
          <a:prstGeom prst="rect">
            <a:avLst/>
          </a:prstGeom>
          <a:noFill/>
          <a:ln>
            <a:noFill/>
          </a:ln>
        </p:spPr>
      </p:pic>
      <p:sp>
        <p:nvSpPr>
          <p:cNvPr id="204" name="Google Shape;204;p30"/>
          <p:cNvSpPr txBox="1">
            <a:spLocks noGrp="1"/>
          </p:cNvSpPr>
          <p:nvPr>
            <p:ph type="title"/>
          </p:nvPr>
        </p:nvSpPr>
        <p:spPr>
          <a:xfrm>
            <a:off x="963084" y="3772684"/>
            <a:ext cx="10363200" cy="1362075"/>
          </a:xfrm>
          <a:prstGeom prst="rect">
            <a:avLst/>
          </a:prstGeom>
          <a:noFill/>
          <a:ln>
            <a:noFill/>
          </a:ln>
        </p:spPr>
        <p:txBody>
          <a:bodyPr spcFirstLastPara="1" wrap="square" lIns="68575" tIns="34275" rIns="68575" bIns="34275" anchor="ctr" anchorCtr="0">
            <a:noAutofit/>
          </a:bodyPr>
          <a:lstStyle>
            <a:lvl1pPr marR="0" lvl="0" algn="ctr" rtl="0" eaLnBrk="1" hangingPunct="1">
              <a:lnSpc>
                <a:spcPct val="100000"/>
              </a:lnSpc>
              <a:spcBef>
                <a:spcPts val="0"/>
              </a:spcBef>
              <a:spcAft>
                <a:spcPts val="0"/>
              </a:spcAft>
              <a:buClr>
                <a:srgbClr val="000000"/>
              </a:buClr>
              <a:buSzPts val="1100"/>
              <a:buFont typeface="Arial"/>
              <a:buNone/>
              <a:defRPr sz="3600" b="1" i="0" u="none" strike="noStrike" cap="none" dirty="0">
                <a:solidFill>
                  <a:srgbClr val="003366"/>
                </a:solidFill>
                <a:latin typeface="+mj-lt"/>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dirty="0"/>
              <a:t>Click to edit Master title style</a:t>
            </a:r>
            <a:endParaRPr dirty="0"/>
          </a:p>
        </p:txBody>
      </p:sp>
      <p:sp>
        <p:nvSpPr>
          <p:cNvPr id="205" name="Google Shape;205;p30"/>
          <p:cNvSpPr txBox="1">
            <a:spLocks noGrp="1"/>
          </p:cNvSpPr>
          <p:nvPr>
            <p:ph type="body" idx="1"/>
          </p:nvPr>
        </p:nvSpPr>
        <p:spPr>
          <a:xfrm>
            <a:off x="963084" y="5178671"/>
            <a:ext cx="10363200" cy="692642"/>
          </a:xfrm>
          <a:prstGeom prst="rect">
            <a:avLst/>
          </a:prstGeom>
          <a:noFill/>
          <a:ln>
            <a:noFill/>
          </a:ln>
        </p:spPr>
        <p:txBody>
          <a:bodyPr spcFirstLastPara="1" wrap="square" lIns="68575" tIns="34275" rIns="68575" bIns="34275" anchor="ctr" anchorCtr="0">
            <a:noAutofit/>
          </a:bodyPr>
          <a:lstStyle>
            <a:lvl1pPr marL="609585" lvl="0" indent="-304792" algn="ctr">
              <a:lnSpc>
                <a:spcPct val="100000"/>
              </a:lnSpc>
              <a:spcBef>
                <a:spcPts val="533"/>
              </a:spcBef>
              <a:spcAft>
                <a:spcPts val="0"/>
              </a:spcAft>
              <a:buSzPts val="1400"/>
              <a:buNone/>
              <a:defRPr sz="2400" b="0">
                <a:solidFill>
                  <a:srgbClr val="C00000"/>
                </a:solidFill>
                <a:latin typeface="+mn-lt"/>
              </a:defRPr>
            </a:lvl1pPr>
            <a:lvl2pPr marL="1219170" lvl="1" indent="-304792" algn="l">
              <a:lnSpc>
                <a:spcPct val="100000"/>
              </a:lnSpc>
              <a:spcBef>
                <a:spcPts val="400"/>
              </a:spcBef>
              <a:spcAft>
                <a:spcPts val="0"/>
              </a:spcAft>
              <a:buSzPts val="900"/>
              <a:buNone/>
              <a:defRPr sz="1867"/>
            </a:lvl2pPr>
            <a:lvl3pPr marL="1828754" lvl="2" indent="-304792" algn="l">
              <a:lnSpc>
                <a:spcPct val="100000"/>
              </a:lnSpc>
              <a:spcBef>
                <a:spcPts val="267"/>
              </a:spcBef>
              <a:spcAft>
                <a:spcPts val="0"/>
              </a:spcAft>
              <a:buSzPts val="1200"/>
              <a:buFont typeface="Gill Sans"/>
              <a:buNone/>
              <a:defRPr sz="1600"/>
            </a:lvl3pPr>
            <a:lvl4pPr marL="2438339" lvl="3" indent="-304792" algn="l">
              <a:lnSpc>
                <a:spcPct val="100000"/>
              </a:lnSpc>
              <a:spcBef>
                <a:spcPts val="267"/>
              </a:spcBef>
              <a:spcAft>
                <a:spcPts val="0"/>
              </a:spcAft>
              <a:buSzPts val="1100"/>
              <a:buFont typeface="Gill Sans"/>
              <a:buNone/>
              <a:defRPr sz="1467"/>
            </a:lvl4pPr>
            <a:lvl5pPr marL="3047924" lvl="4" indent="-304792" algn="l">
              <a:lnSpc>
                <a:spcPct val="100000"/>
              </a:lnSpc>
              <a:spcBef>
                <a:spcPts val="267"/>
              </a:spcBef>
              <a:spcAft>
                <a:spcPts val="0"/>
              </a:spcAft>
              <a:buSzPts val="900"/>
              <a:buFont typeface="Gill Sans"/>
              <a:buNone/>
              <a:defRPr sz="1467"/>
            </a:lvl5pPr>
            <a:lvl6pPr marL="3657509" lvl="5" indent="-304792" algn="l">
              <a:lnSpc>
                <a:spcPct val="100000"/>
              </a:lnSpc>
              <a:spcBef>
                <a:spcPts val="267"/>
              </a:spcBef>
              <a:spcAft>
                <a:spcPts val="0"/>
              </a:spcAft>
              <a:buSzPts val="900"/>
              <a:buFont typeface="Gill Sans"/>
              <a:buNone/>
              <a:defRPr sz="1467"/>
            </a:lvl6pPr>
            <a:lvl7pPr marL="4267093" lvl="6" indent="-304792" algn="l">
              <a:lnSpc>
                <a:spcPct val="100000"/>
              </a:lnSpc>
              <a:spcBef>
                <a:spcPts val="267"/>
              </a:spcBef>
              <a:spcAft>
                <a:spcPts val="0"/>
              </a:spcAft>
              <a:buSzPts val="900"/>
              <a:buFont typeface="Gill Sans"/>
              <a:buNone/>
              <a:defRPr sz="1467"/>
            </a:lvl7pPr>
            <a:lvl8pPr marL="4876678" lvl="7" indent="-304792" algn="l">
              <a:lnSpc>
                <a:spcPct val="100000"/>
              </a:lnSpc>
              <a:spcBef>
                <a:spcPts val="267"/>
              </a:spcBef>
              <a:spcAft>
                <a:spcPts val="0"/>
              </a:spcAft>
              <a:buSzPts val="900"/>
              <a:buFont typeface="Gill Sans"/>
              <a:buNone/>
              <a:defRPr sz="1467"/>
            </a:lvl8pPr>
            <a:lvl9pPr marL="5486263" lvl="8" indent="-304792" algn="l">
              <a:lnSpc>
                <a:spcPct val="100000"/>
              </a:lnSpc>
              <a:spcBef>
                <a:spcPts val="267"/>
              </a:spcBef>
              <a:spcAft>
                <a:spcPts val="0"/>
              </a:spcAft>
              <a:buSzPts val="900"/>
              <a:buFont typeface="Gill Sans"/>
              <a:buNone/>
              <a:defRPr sz="1467"/>
            </a:lvl9pPr>
          </a:lstStyle>
          <a:p>
            <a:pPr lvl="0"/>
            <a:r>
              <a:rPr lang="en-US" dirty="0"/>
              <a:t>Click to edit Master text styles</a:t>
            </a:r>
          </a:p>
        </p:txBody>
      </p:sp>
      <p:sp>
        <p:nvSpPr>
          <p:cNvPr id="207" name="Google Shape;207;p30"/>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08" name="Google Shape;208;p30"/>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sp>
        <p:nvSpPr>
          <p:cNvPr id="209" name="Google Shape;209;p30"/>
          <p:cNvSpPr/>
          <p:nvPr/>
        </p:nvSpPr>
        <p:spPr>
          <a:xfrm flipH="1">
            <a:off x="0" y="3487088"/>
            <a:ext cx="12192000" cy="94313"/>
          </a:xfrm>
          <a:prstGeom prst="rect">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pic>
        <p:nvPicPr>
          <p:cNvPr id="210" name="Google Shape;210;p30">
            <a:hlinkClick r:id="rId3"/>
          </p:cNvPr>
          <p:cNvPicPr preferRelativeResize="0"/>
          <p:nvPr/>
        </p:nvPicPr>
        <p:blipFill rotWithShape="1">
          <a:blip r:embed="rId4">
            <a:alphaModFix/>
          </a:blip>
          <a:srcRect/>
          <a:stretch/>
        </p:blipFill>
        <p:spPr>
          <a:xfrm>
            <a:off x="10807190" y="5805662"/>
            <a:ext cx="799679" cy="799677"/>
          </a:xfrm>
          <a:prstGeom prst="rect">
            <a:avLst/>
          </a:prstGeom>
          <a:noFill/>
          <a:ln>
            <a:noFill/>
          </a:ln>
        </p:spPr>
      </p:pic>
      <p:sp>
        <p:nvSpPr>
          <p:cNvPr id="11" name="Oval 10">
            <a:extLst>
              <a:ext uri="{FF2B5EF4-FFF2-40B4-BE49-F238E27FC236}">
                <a16:creationId xmlns:a16="http://schemas.microsoft.com/office/drawing/2014/main" id="{0210BC94-844D-36F7-3F3A-A0666986228B}"/>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69">
            <a:extLst>
              <a:ext uri="{FF2B5EF4-FFF2-40B4-BE49-F238E27FC236}">
                <a16:creationId xmlns:a16="http://schemas.microsoft.com/office/drawing/2014/main" id="{18F43B4A-7C05-C5A0-F81C-B8396641662E}"/>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3" name="Rectangle 12">
            <a:extLst>
              <a:ext uri="{FF2B5EF4-FFF2-40B4-BE49-F238E27FC236}">
                <a16:creationId xmlns:a16="http://schemas.microsoft.com/office/drawing/2014/main" id="{D7324AA3-EDC1-F193-6327-FD891EA9F070}"/>
              </a:ext>
            </a:extLst>
          </p:cNvPr>
          <p:cNvSpPr/>
          <p:nvPr userDrawn="1"/>
        </p:nvSpPr>
        <p:spPr bwMode="auto">
          <a:xfrm rot="10800000" flipV="1">
            <a:off x="0" y="3487086"/>
            <a:ext cx="12192000" cy="94314"/>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4" name="Picture 13">
            <a:hlinkClick r:id="rId3"/>
            <a:extLst>
              <a:ext uri="{FF2B5EF4-FFF2-40B4-BE49-F238E27FC236}">
                <a16:creationId xmlns:a16="http://schemas.microsoft.com/office/drawing/2014/main" id="{31691530-50B6-4E09-B9FF-0B5C204BF415}"/>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
        <p:nvSpPr>
          <p:cNvPr id="3" name="Picture Placeholder 2">
            <a:extLst>
              <a:ext uri="{FF2B5EF4-FFF2-40B4-BE49-F238E27FC236}">
                <a16:creationId xmlns:a16="http://schemas.microsoft.com/office/drawing/2014/main" id="{136E3819-AC00-D783-2C00-BB8BD78B746D}"/>
              </a:ext>
            </a:extLst>
          </p:cNvPr>
          <p:cNvSpPr>
            <a:spLocks noGrp="1"/>
          </p:cNvSpPr>
          <p:nvPr>
            <p:ph type="pic" sz="quarter" idx="12"/>
          </p:nvPr>
        </p:nvSpPr>
        <p:spPr>
          <a:xfrm>
            <a:off x="0" y="0"/>
            <a:ext cx="12192000" cy="3476597"/>
          </a:xfrm>
        </p:spPr>
        <p:txBody>
          <a:bodyPr/>
          <a:lstStyle/>
          <a:p>
            <a:endParaRPr lang="en-UG"/>
          </a:p>
        </p:txBody>
      </p:sp>
    </p:spTree>
    <p:extLst>
      <p:ext uri="{BB962C8B-B14F-4D97-AF65-F5344CB8AC3E}">
        <p14:creationId xmlns:p14="http://schemas.microsoft.com/office/powerpoint/2010/main" val="35865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with Image">
    <p:spTree>
      <p:nvGrpSpPr>
        <p:cNvPr id="1" name="Shape 202"/>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42FFDBD-D3B6-EB2E-8020-513C40BD61E2}"/>
              </a:ext>
            </a:extLst>
          </p:cNvPr>
          <p:cNvSpPr>
            <a:spLocks noGrp="1"/>
          </p:cNvSpPr>
          <p:nvPr>
            <p:ph type="pic" sz="quarter" idx="12"/>
          </p:nvPr>
        </p:nvSpPr>
        <p:spPr>
          <a:xfrm>
            <a:off x="0" y="0"/>
            <a:ext cx="12192000" cy="3367088"/>
          </a:xfrm>
        </p:spPr>
        <p:txBody>
          <a:bodyPr/>
          <a:lstStyle/>
          <a:p>
            <a:endParaRPr lang="en-UG"/>
          </a:p>
        </p:txBody>
      </p:sp>
      <p:pic>
        <p:nvPicPr>
          <p:cNvPr id="203" name="Google Shape;203;p30"/>
          <p:cNvPicPr preferRelativeResize="0"/>
          <p:nvPr/>
        </p:nvPicPr>
        <p:blipFill rotWithShape="1">
          <a:blip r:embed="rId2">
            <a:alphaModFix/>
          </a:blip>
          <a:srcRect l="30967" t="-316" r="17116" b="4725"/>
          <a:stretch/>
        </p:blipFill>
        <p:spPr>
          <a:xfrm>
            <a:off x="0" y="3563321"/>
            <a:ext cx="12192000" cy="3294679"/>
          </a:xfrm>
          <a:prstGeom prst="rect">
            <a:avLst/>
          </a:prstGeom>
          <a:noFill/>
          <a:ln>
            <a:noFill/>
          </a:ln>
        </p:spPr>
      </p:pic>
      <p:sp>
        <p:nvSpPr>
          <p:cNvPr id="204" name="Google Shape;204;p30"/>
          <p:cNvSpPr txBox="1">
            <a:spLocks noGrp="1"/>
          </p:cNvSpPr>
          <p:nvPr>
            <p:ph type="title"/>
          </p:nvPr>
        </p:nvSpPr>
        <p:spPr>
          <a:xfrm>
            <a:off x="963084" y="3821068"/>
            <a:ext cx="10363200" cy="1362075"/>
          </a:xfrm>
          <a:prstGeom prst="rect">
            <a:avLst/>
          </a:prstGeom>
          <a:noFill/>
          <a:ln>
            <a:noFill/>
          </a:ln>
        </p:spPr>
        <p:txBody>
          <a:bodyPr spcFirstLastPara="1" wrap="square" lIns="68575" tIns="34275" rIns="68575" bIns="34275" anchor="ctr" anchorCtr="0">
            <a:noAutofit/>
          </a:bodyPr>
          <a:lstStyle>
            <a:lvl1pPr>
              <a:defRPr sz="3600" b="1" dirty="0">
                <a:solidFill>
                  <a:srgbClr val="003366"/>
                </a:solidFill>
                <a:latin typeface="+mj-lt"/>
              </a:defRPr>
            </a:lvl1pPr>
          </a:lstStyle>
          <a:p>
            <a:pPr lvl="0" algn="ctr"/>
            <a:r>
              <a:rPr lang="en-US" dirty="0"/>
              <a:t>Click to edit Master title style</a:t>
            </a:r>
            <a:endParaRPr dirty="0"/>
          </a:p>
        </p:txBody>
      </p:sp>
      <p:sp>
        <p:nvSpPr>
          <p:cNvPr id="205" name="Google Shape;205;p30"/>
          <p:cNvSpPr txBox="1">
            <a:spLocks noGrp="1"/>
          </p:cNvSpPr>
          <p:nvPr>
            <p:ph type="body" idx="1"/>
          </p:nvPr>
        </p:nvSpPr>
        <p:spPr>
          <a:xfrm>
            <a:off x="963084" y="5361707"/>
            <a:ext cx="10363200" cy="558086"/>
          </a:xfrm>
          <a:prstGeom prst="rect">
            <a:avLst/>
          </a:prstGeom>
          <a:noFill/>
          <a:ln>
            <a:noFill/>
          </a:ln>
        </p:spPr>
        <p:txBody>
          <a:bodyPr spcFirstLastPara="1" wrap="square" lIns="68575" tIns="34275" rIns="68575" bIns="34275" anchor="ctr" anchorCtr="0">
            <a:noAutofit/>
          </a:bodyPr>
          <a:lstStyle>
            <a:lvl1pPr marL="609585" lvl="0" indent="-304792" algn="ctr">
              <a:lnSpc>
                <a:spcPct val="100000"/>
              </a:lnSpc>
              <a:spcBef>
                <a:spcPts val="533"/>
              </a:spcBef>
              <a:spcAft>
                <a:spcPts val="0"/>
              </a:spcAft>
              <a:buSzPts val="1400"/>
              <a:buNone/>
              <a:defRPr sz="2400" b="0">
                <a:solidFill>
                  <a:srgbClr val="C00000"/>
                </a:solidFill>
                <a:latin typeface="+mn-lt"/>
              </a:defRPr>
            </a:lvl1pPr>
            <a:lvl2pPr marL="1219170" lvl="1" indent="-304792" algn="l">
              <a:lnSpc>
                <a:spcPct val="100000"/>
              </a:lnSpc>
              <a:spcBef>
                <a:spcPts val="400"/>
              </a:spcBef>
              <a:spcAft>
                <a:spcPts val="0"/>
              </a:spcAft>
              <a:buSzPts val="900"/>
              <a:buNone/>
              <a:defRPr sz="1867"/>
            </a:lvl2pPr>
            <a:lvl3pPr marL="1828754" lvl="2" indent="-304792" algn="l">
              <a:lnSpc>
                <a:spcPct val="100000"/>
              </a:lnSpc>
              <a:spcBef>
                <a:spcPts val="267"/>
              </a:spcBef>
              <a:spcAft>
                <a:spcPts val="0"/>
              </a:spcAft>
              <a:buSzPts val="1200"/>
              <a:buFont typeface="Gill Sans"/>
              <a:buNone/>
              <a:defRPr sz="1600"/>
            </a:lvl3pPr>
            <a:lvl4pPr marL="2438339" lvl="3" indent="-304792" algn="l">
              <a:lnSpc>
                <a:spcPct val="100000"/>
              </a:lnSpc>
              <a:spcBef>
                <a:spcPts val="267"/>
              </a:spcBef>
              <a:spcAft>
                <a:spcPts val="0"/>
              </a:spcAft>
              <a:buSzPts val="1100"/>
              <a:buFont typeface="Gill Sans"/>
              <a:buNone/>
              <a:defRPr sz="1467"/>
            </a:lvl4pPr>
            <a:lvl5pPr marL="3047924" lvl="4" indent="-304792" algn="l">
              <a:lnSpc>
                <a:spcPct val="100000"/>
              </a:lnSpc>
              <a:spcBef>
                <a:spcPts val="267"/>
              </a:spcBef>
              <a:spcAft>
                <a:spcPts val="0"/>
              </a:spcAft>
              <a:buSzPts val="900"/>
              <a:buFont typeface="Gill Sans"/>
              <a:buNone/>
              <a:defRPr sz="1467"/>
            </a:lvl5pPr>
            <a:lvl6pPr marL="3657509" lvl="5" indent="-304792" algn="l">
              <a:lnSpc>
                <a:spcPct val="100000"/>
              </a:lnSpc>
              <a:spcBef>
                <a:spcPts val="267"/>
              </a:spcBef>
              <a:spcAft>
                <a:spcPts val="0"/>
              </a:spcAft>
              <a:buSzPts val="900"/>
              <a:buFont typeface="Gill Sans"/>
              <a:buNone/>
              <a:defRPr sz="1467"/>
            </a:lvl6pPr>
            <a:lvl7pPr marL="4267093" lvl="6" indent="-304792" algn="l">
              <a:lnSpc>
                <a:spcPct val="100000"/>
              </a:lnSpc>
              <a:spcBef>
                <a:spcPts val="267"/>
              </a:spcBef>
              <a:spcAft>
                <a:spcPts val="0"/>
              </a:spcAft>
              <a:buSzPts val="900"/>
              <a:buFont typeface="Gill Sans"/>
              <a:buNone/>
              <a:defRPr sz="1467"/>
            </a:lvl7pPr>
            <a:lvl8pPr marL="4876678" lvl="7" indent="-304792" algn="l">
              <a:lnSpc>
                <a:spcPct val="100000"/>
              </a:lnSpc>
              <a:spcBef>
                <a:spcPts val="267"/>
              </a:spcBef>
              <a:spcAft>
                <a:spcPts val="0"/>
              </a:spcAft>
              <a:buSzPts val="900"/>
              <a:buFont typeface="Gill Sans"/>
              <a:buNone/>
              <a:defRPr sz="1467"/>
            </a:lvl8pPr>
            <a:lvl9pPr marL="5486263" lvl="8" indent="-304792" algn="l">
              <a:lnSpc>
                <a:spcPct val="100000"/>
              </a:lnSpc>
              <a:spcBef>
                <a:spcPts val="267"/>
              </a:spcBef>
              <a:spcAft>
                <a:spcPts val="0"/>
              </a:spcAft>
              <a:buSzPts val="900"/>
              <a:buFont typeface="Gill Sans"/>
              <a:buNone/>
              <a:defRPr sz="1467"/>
            </a:lvl9pPr>
          </a:lstStyle>
          <a:p>
            <a:pPr lvl="0"/>
            <a:r>
              <a:rPr lang="en-US" dirty="0"/>
              <a:t>Click to edit Master text styles</a:t>
            </a:r>
          </a:p>
        </p:txBody>
      </p:sp>
      <p:sp>
        <p:nvSpPr>
          <p:cNvPr id="206" name="Google Shape;206;p30"/>
          <p:cNvSpPr txBox="1">
            <a:spLocks noGrp="1"/>
          </p:cNvSpPr>
          <p:nvPr>
            <p:ph type="ftr" idx="11"/>
          </p:nvPr>
        </p:nvSpPr>
        <p:spPr>
          <a:xfrm>
            <a:off x="4162751" y="6052088"/>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defRPr/>
            </a:pPr>
            <a:endParaRPr lang="en-US">
              <a:solidFill>
                <a:prstClr val="black">
                  <a:tint val="75000"/>
                </a:prstClr>
              </a:solidFill>
            </a:endParaRPr>
          </a:p>
        </p:txBody>
      </p:sp>
      <p:sp>
        <p:nvSpPr>
          <p:cNvPr id="207" name="Google Shape;207;p30"/>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08" name="Google Shape;208;p30"/>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sp>
        <p:nvSpPr>
          <p:cNvPr id="209" name="Google Shape;209;p30"/>
          <p:cNvSpPr/>
          <p:nvPr/>
        </p:nvSpPr>
        <p:spPr>
          <a:xfrm flipH="1">
            <a:off x="0" y="3487088"/>
            <a:ext cx="12192000" cy="94313"/>
          </a:xfrm>
          <a:prstGeom prst="rect">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pic>
        <p:nvPicPr>
          <p:cNvPr id="210" name="Google Shape;210;p30">
            <a:hlinkClick r:id="rId3"/>
          </p:cNvPr>
          <p:cNvPicPr preferRelativeResize="0"/>
          <p:nvPr/>
        </p:nvPicPr>
        <p:blipFill rotWithShape="1">
          <a:blip r:embed="rId4">
            <a:alphaModFix/>
          </a:blip>
          <a:srcRect/>
          <a:stretch/>
        </p:blipFill>
        <p:spPr>
          <a:xfrm>
            <a:off x="10807190" y="5805662"/>
            <a:ext cx="799679" cy="799677"/>
          </a:xfrm>
          <a:prstGeom prst="rect">
            <a:avLst/>
          </a:prstGeom>
          <a:noFill/>
          <a:ln>
            <a:noFill/>
          </a:ln>
        </p:spPr>
      </p:pic>
      <p:sp>
        <p:nvSpPr>
          <p:cNvPr id="11" name="Oval 10">
            <a:extLst>
              <a:ext uri="{FF2B5EF4-FFF2-40B4-BE49-F238E27FC236}">
                <a16:creationId xmlns:a16="http://schemas.microsoft.com/office/drawing/2014/main" id="{0210BC94-844D-36F7-3F3A-A0666986228B}"/>
              </a:ext>
            </a:extLst>
          </p:cNvPr>
          <p:cNvSpPr/>
          <p:nvPr/>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69">
            <a:extLst>
              <a:ext uri="{FF2B5EF4-FFF2-40B4-BE49-F238E27FC236}">
                <a16:creationId xmlns:a16="http://schemas.microsoft.com/office/drawing/2014/main" id="{18F43B4A-7C05-C5A0-F81C-B8396641662E}"/>
              </a:ext>
            </a:extLst>
          </p:cNvPr>
          <p:cNvSpPr txBox="1">
            <a:spLocks noChangeArrowheads="1"/>
          </p:cNvSpPr>
          <p:nvPr/>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3" name="Rectangle 12">
            <a:extLst>
              <a:ext uri="{FF2B5EF4-FFF2-40B4-BE49-F238E27FC236}">
                <a16:creationId xmlns:a16="http://schemas.microsoft.com/office/drawing/2014/main" id="{D7324AA3-EDC1-F193-6327-FD891EA9F070}"/>
              </a:ext>
            </a:extLst>
          </p:cNvPr>
          <p:cNvSpPr/>
          <p:nvPr/>
        </p:nvSpPr>
        <p:spPr bwMode="auto">
          <a:xfrm rot="10800000" flipV="1">
            <a:off x="0" y="3487086"/>
            <a:ext cx="12192000" cy="94314"/>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4" name="Picture 13">
            <a:hlinkClick r:id="rId3"/>
            <a:extLst>
              <a:ext uri="{FF2B5EF4-FFF2-40B4-BE49-F238E27FC236}">
                <a16:creationId xmlns:a16="http://schemas.microsoft.com/office/drawing/2014/main" id="{31691530-50B6-4E09-B9FF-0B5C204BF415}"/>
              </a:ext>
            </a:extLst>
          </p:cNvPr>
          <p:cNvPicPr>
            <a:picLocks noChangeAspect="1"/>
          </p:cNvPicPr>
          <p:nvPr/>
        </p:nvPicPr>
        <p:blipFill>
          <a:blip r:embed="rId5"/>
          <a:srcRect/>
          <a:stretch/>
        </p:blipFill>
        <p:spPr bwMode="auto">
          <a:xfrm>
            <a:off x="10807189" y="5805661"/>
            <a:ext cx="799678" cy="799678"/>
          </a:xfrm>
          <a:prstGeom prst="rect">
            <a:avLst/>
          </a:prstGeom>
          <a:noFill/>
          <a:ln>
            <a:noFill/>
          </a:ln>
        </p:spPr>
      </p:pic>
      <p:sp>
        <p:nvSpPr>
          <p:cNvPr id="15" name="TextBox 14">
            <a:extLst>
              <a:ext uri="{FF2B5EF4-FFF2-40B4-BE49-F238E27FC236}">
                <a16:creationId xmlns:a16="http://schemas.microsoft.com/office/drawing/2014/main" id="{74505411-F6B1-9E13-795E-1C2BA88D2650}"/>
              </a:ext>
            </a:extLst>
          </p:cNvPr>
          <p:cNvSpPr txBox="1"/>
          <p:nvPr/>
        </p:nvSpPr>
        <p:spPr>
          <a:xfrm>
            <a:off x="4115923" y="6383179"/>
            <a:ext cx="3960154" cy="246221"/>
          </a:xfrm>
          <a:prstGeom prst="rect">
            <a:avLst/>
          </a:prstGeom>
          <a:noFill/>
        </p:spPr>
        <p:txBody>
          <a:bodyPr wrap="square" rtlCol="0">
            <a:spAutoFit/>
          </a:bodyPr>
          <a:lstStyle/>
          <a:p>
            <a:pPr algn="ctr"/>
            <a:r>
              <a:rPr lang="en-US" sz="1000" dirty="0">
                <a:solidFill>
                  <a:schemeClr val="bg1">
                    <a:lumMod val="25000"/>
                  </a:schemeClr>
                </a:solidFill>
              </a:rPr>
              <a:t>Template by the eLearning Unit @Kab</a:t>
            </a:r>
          </a:p>
        </p:txBody>
      </p:sp>
    </p:spTree>
    <p:extLst>
      <p:ext uri="{BB962C8B-B14F-4D97-AF65-F5344CB8AC3E}">
        <p14:creationId xmlns:p14="http://schemas.microsoft.com/office/powerpoint/2010/main" val="61913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1"/>
        <p:cNvGrpSpPr/>
        <p:nvPr/>
      </p:nvGrpSpPr>
      <p:grpSpPr>
        <a:xfrm>
          <a:off x="0" y="0"/>
          <a:ext cx="0" cy="0"/>
          <a:chOff x="0" y="0"/>
          <a:chExt cx="0" cy="0"/>
        </a:xfrm>
      </p:grpSpPr>
      <p:grpSp>
        <p:nvGrpSpPr>
          <p:cNvPr id="14" name="Group 13">
            <a:extLst>
              <a:ext uri="{FF2B5EF4-FFF2-40B4-BE49-F238E27FC236}">
                <a16:creationId xmlns:a16="http://schemas.microsoft.com/office/drawing/2014/main" id="{5797F578-57C0-368D-BB7A-64F9483C4FA4}"/>
              </a:ext>
            </a:extLst>
          </p:cNvPr>
          <p:cNvGrpSpPr/>
          <p:nvPr userDrawn="1"/>
        </p:nvGrpSpPr>
        <p:grpSpPr>
          <a:xfrm>
            <a:off x="9525" y="2"/>
            <a:ext cx="12191999" cy="1419503"/>
            <a:chOff x="9525" y="2"/>
            <a:chExt cx="12191999" cy="1419503"/>
          </a:xfrm>
        </p:grpSpPr>
        <p:pic>
          <p:nvPicPr>
            <p:cNvPr id="15" name="Picture 14">
              <a:extLst>
                <a:ext uri="{FF2B5EF4-FFF2-40B4-BE49-F238E27FC236}">
                  <a16:creationId xmlns:a16="http://schemas.microsoft.com/office/drawing/2014/main" id="{0E258122-C521-3A6F-B3F5-0621E838F733}"/>
                </a:ext>
              </a:extLst>
            </p:cNvPr>
            <p:cNvPicPr>
              <a:picLocks noChangeAspect="1"/>
            </p:cNvPicPr>
            <p:nvPr userDrawn="1"/>
          </p:nvPicPr>
          <p:blipFill rotWithShape="1">
            <a:blip r:embed="rId2"/>
            <a:srcRect l="162" r="162" b="31313"/>
            <a:stretch/>
          </p:blipFill>
          <p:spPr>
            <a:xfrm>
              <a:off x="9525" y="2"/>
              <a:ext cx="12191999" cy="1233972"/>
            </a:xfrm>
            <a:prstGeom prst="rect">
              <a:avLst/>
            </a:prstGeom>
          </p:spPr>
        </p:pic>
        <p:sp>
          <p:nvSpPr>
            <p:cNvPr id="16" name="Rectangle 15">
              <a:extLst>
                <a:ext uri="{FF2B5EF4-FFF2-40B4-BE49-F238E27FC236}">
                  <a16:creationId xmlns:a16="http://schemas.microsoft.com/office/drawing/2014/main" id="{E889A644-026D-3390-67D2-AADC2F140CD1}"/>
                </a:ext>
              </a:extLst>
            </p:cNvPr>
            <p:cNvSpPr/>
            <p:nvPr userDrawn="1"/>
          </p:nvSpPr>
          <p:spPr bwMode="auto">
            <a:xfrm>
              <a:off x="9525" y="1338782"/>
              <a:ext cx="12191999" cy="8072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215" name="Google Shape;215;p31"/>
          <p:cNvSpPr txBox="1">
            <a:spLocks noGrp="1"/>
          </p:cNvSpPr>
          <p:nvPr>
            <p:ph type="title"/>
          </p:nvPr>
        </p:nvSpPr>
        <p:spPr>
          <a:xfrm>
            <a:off x="609600" y="274637"/>
            <a:ext cx="10972800" cy="896832"/>
          </a:xfrm>
          <a:prstGeom prst="rect">
            <a:avLst/>
          </a:prstGeom>
          <a:noFill/>
          <a:ln>
            <a:noFill/>
          </a:ln>
        </p:spPr>
        <p:txBody>
          <a:bodyPr spcFirstLastPara="1" wrap="square" lIns="68575" tIns="34275" rIns="68575" bIns="34275" anchor="ctr" anchorCtr="0">
            <a:noAutofit/>
          </a:bodyPr>
          <a:lstStyle>
            <a:lvl1pPr marR="0" lvl="0" algn="ctr" rtl="0" eaLnBrk="1" hangingPunct="1">
              <a:lnSpc>
                <a:spcPct val="100000"/>
              </a:lnSpc>
              <a:spcBef>
                <a:spcPts val="0"/>
              </a:spcBef>
              <a:spcAft>
                <a:spcPts val="0"/>
              </a:spcAft>
              <a:buClr>
                <a:srgbClr val="000000"/>
              </a:buClr>
              <a:buSzPts val="1100"/>
              <a:buFont typeface="Arial"/>
              <a:buNone/>
              <a:defRPr sz="3600" b="1" i="0" u="none" strike="noStrike" cap="none" dirty="0">
                <a:solidFill>
                  <a:srgbClr val="003366"/>
                </a:solidFill>
                <a:latin typeface="+mj-lt"/>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dirty="0"/>
              <a:t>Click to edit Master title style</a:t>
            </a:r>
            <a:endParaRPr dirty="0"/>
          </a:p>
        </p:txBody>
      </p:sp>
      <p:sp>
        <p:nvSpPr>
          <p:cNvPr id="216" name="Google Shape;216;p31"/>
          <p:cNvSpPr txBox="1">
            <a:spLocks noGrp="1"/>
          </p:cNvSpPr>
          <p:nvPr>
            <p:ph type="body" idx="1"/>
          </p:nvPr>
        </p:nvSpPr>
        <p:spPr>
          <a:xfrm>
            <a:off x="609600" y="1535113"/>
            <a:ext cx="5386917" cy="639763"/>
          </a:xfrm>
          <a:prstGeom prst="rect">
            <a:avLst/>
          </a:prstGeom>
          <a:noFill/>
          <a:ln>
            <a:noFill/>
          </a:ln>
        </p:spPr>
        <p:txBody>
          <a:bodyPr spcFirstLastPara="1" wrap="square" lIns="68575" tIns="34275" rIns="68575" bIns="34275" anchor="b" anchorCtr="0">
            <a:noAutofit/>
          </a:bodyPr>
          <a:lstStyle>
            <a:lvl1pPr marL="609585" lvl="0" indent="-304792" algn="l">
              <a:lnSpc>
                <a:spcPct val="100000"/>
              </a:lnSpc>
              <a:spcBef>
                <a:spcPts val="533"/>
              </a:spcBef>
              <a:spcAft>
                <a:spcPts val="0"/>
              </a:spcAft>
              <a:buSzPts val="1400"/>
              <a:buNone/>
              <a:defRPr sz="2400" b="1">
                <a:solidFill>
                  <a:srgbClr val="0072BC"/>
                </a:solidFill>
                <a:latin typeface="+mn-lt"/>
              </a:defRPr>
            </a:lvl1pPr>
            <a:lvl2pPr marL="1219170" lvl="1" indent="-304792" algn="l">
              <a:lnSpc>
                <a:spcPct val="100000"/>
              </a:lnSpc>
              <a:spcBef>
                <a:spcPts val="400"/>
              </a:spcBef>
              <a:spcAft>
                <a:spcPts val="0"/>
              </a:spcAft>
              <a:buSzPts val="1100"/>
              <a:buNone/>
              <a:defRPr sz="2000" b="1"/>
            </a:lvl2pPr>
            <a:lvl3pPr marL="1828754" lvl="2" indent="-304792" algn="l">
              <a:lnSpc>
                <a:spcPct val="100000"/>
              </a:lnSpc>
              <a:spcBef>
                <a:spcPts val="400"/>
              </a:spcBef>
              <a:spcAft>
                <a:spcPts val="0"/>
              </a:spcAft>
              <a:buSzPts val="1400"/>
              <a:buFont typeface="Gill Sans"/>
              <a:buNone/>
              <a:defRPr sz="1867" b="1"/>
            </a:lvl3pPr>
            <a:lvl4pPr marL="2438339" lvl="3" indent="-304792" algn="l">
              <a:lnSpc>
                <a:spcPct val="100000"/>
              </a:lnSpc>
              <a:spcBef>
                <a:spcPts val="267"/>
              </a:spcBef>
              <a:spcAft>
                <a:spcPts val="0"/>
              </a:spcAft>
              <a:buSzPts val="1200"/>
              <a:buFont typeface="Gill Sans"/>
              <a:buNone/>
              <a:defRPr sz="1600" b="1"/>
            </a:lvl4pPr>
            <a:lvl5pPr marL="3047924" lvl="4" indent="-304792" algn="l">
              <a:lnSpc>
                <a:spcPct val="100000"/>
              </a:lnSpc>
              <a:spcBef>
                <a:spcPts val="267"/>
              </a:spcBef>
              <a:spcAft>
                <a:spcPts val="0"/>
              </a:spcAft>
              <a:buSzPts val="1000"/>
              <a:buFont typeface="Gill Sans"/>
              <a:buNone/>
              <a:defRPr sz="1600" b="1"/>
            </a:lvl5pPr>
            <a:lvl6pPr marL="3657509" lvl="5" indent="-304792" algn="l">
              <a:lnSpc>
                <a:spcPct val="100000"/>
              </a:lnSpc>
              <a:spcBef>
                <a:spcPts val="267"/>
              </a:spcBef>
              <a:spcAft>
                <a:spcPts val="0"/>
              </a:spcAft>
              <a:buSzPts val="1000"/>
              <a:buFont typeface="Gill Sans"/>
              <a:buNone/>
              <a:defRPr sz="1600" b="1"/>
            </a:lvl6pPr>
            <a:lvl7pPr marL="4267093" lvl="6" indent="-304792" algn="l">
              <a:lnSpc>
                <a:spcPct val="100000"/>
              </a:lnSpc>
              <a:spcBef>
                <a:spcPts val="267"/>
              </a:spcBef>
              <a:spcAft>
                <a:spcPts val="0"/>
              </a:spcAft>
              <a:buSzPts val="1000"/>
              <a:buFont typeface="Gill Sans"/>
              <a:buNone/>
              <a:defRPr sz="1600" b="1"/>
            </a:lvl7pPr>
            <a:lvl8pPr marL="4876678" lvl="7" indent="-304792" algn="l">
              <a:lnSpc>
                <a:spcPct val="100000"/>
              </a:lnSpc>
              <a:spcBef>
                <a:spcPts val="267"/>
              </a:spcBef>
              <a:spcAft>
                <a:spcPts val="0"/>
              </a:spcAft>
              <a:buSzPts val="1000"/>
              <a:buFont typeface="Gill Sans"/>
              <a:buNone/>
              <a:defRPr sz="1600" b="1"/>
            </a:lvl8pPr>
            <a:lvl9pPr marL="5486263" lvl="8" indent="-304792" algn="l">
              <a:lnSpc>
                <a:spcPct val="100000"/>
              </a:lnSpc>
              <a:spcBef>
                <a:spcPts val="267"/>
              </a:spcBef>
              <a:spcAft>
                <a:spcPts val="0"/>
              </a:spcAft>
              <a:buSzPts val="1000"/>
              <a:buFont typeface="Gill Sans"/>
              <a:buNone/>
              <a:defRPr sz="1600" b="1"/>
            </a:lvl9pPr>
          </a:lstStyle>
          <a:p>
            <a:pPr lvl="0"/>
            <a:r>
              <a:rPr lang="en-US" dirty="0"/>
              <a:t>Click to edit Master text styles</a:t>
            </a:r>
          </a:p>
        </p:txBody>
      </p:sp>
      <p:sp>
        <p:nvSpPr>
          <p:cNvPr id="217" name="Google Shape;217;p31"/>
          <p:cNvSpPr txBox="1">
            <a:spLocks noGrp="1"/>
          </p:cNvSpPr>
          <p:nvPr>
            <p:ph type="body" idx="2"/>
          </p:nvPr>
        </p:nvSpPr>
        <p:spPr>
          <a:xfrm>
            <a:off x="609600" y="2174875"/>
            <a:ext cx="5386917" cy="3628919"/>
          </a:xfrm>
          <a:prstGeom prst="rect">
            <a:avLst/>
          </a:prstGeom>
          <a:noFill/>
          <a:ln>
            <a:noFill/>
          </a:ln>
        </p:spPr>
        <p:txBody>
          <a:bodyPr spcFirstLastPara="1" wrap="square" lIns="68575" tIns="34275" rIns="68575" bIns="34275" anchor="ctr" anchorCtr="0">
            <a:noAutofit/>
          </a:bodyPr>
          <a:lstStyle>
            <a:lvl1pPr marL="609585" lvl="0" indent="-423323" algn="l">
              <a:lnSpc>
                <a:spcPct val="100000"/>
              </a:lnSpc>
              <a:spcBef>
                <a:spcPts val="533"/>
              </a:spcBef>
              <a:spcAft>
                <a:spcPts val="0"/>
              </a:spcAft>
              <a:buSzPts val="1400"/>
              <a:buChar char="▪"/>
              <a:defRPr sz="2400">
                <a:solidFill>
                  <a:srgbClr val="000C14"/>
                </a:solidFill>
                <a:latin typeface="+mn-lt"/>
              </a:defRPr>
            </a:lvl1pPr>
            <a:lvl2pPr marL="1219170" lvl="1" indent="-397923" algn="l">
              <a:lnSpc>
                <a:spcPct val="100000"/>
              </a:lnSpc>
              <a:spcBef>
                <a:spcPts val="400"/>
              </a:spcBef>
              <a:spcAft>
                <a:spcPts val="0"/>
              </a:spcAft>
              <a:buSzPts val="1100"/>
              <a:buChar char="▪"/>
              <a:defRPr sz="2000"/>
            </a:lvl2pPr>
            <a:lvl3pPr marL="1828754" lvl="2" indent="-423323" algn="l">
              <a:lnSpc>
                <a:spcPct val="100000"/>
              </a:lnSpc>
              <a:spcBef>
                <a:spcPts val="400"/>
              </a:spcBef>
              <a:spcAft>
                <a:spcPts val="0"/>
              </a:spcAft>
              <a:buSzPts val="1400"/>
              <a:buFont typeface="Gill Sans"/>
              <a:buChar char="•"/>
              <a:defRPr sz="1867"/>
            </a:lvl3pPr>
            <a:lvl4pPr marL="2438339" lvl="3" indent="-406390" algn="l">
              <a:lnSpc>
                <a:spcPct val="100000"/>
              </a:lnSpc>
              <a:spcBef>
                <a:spcPts val="267"/>
              </a:spcBef>
              <a:spcAft>
                <a:spcPts val="0"/>
              </a:spcAft>
              <a:buSzPts val="1200"/>
              <a:buFont typeface="Gill Sans"/>
              <a:buChar char="•"/>
              <a:defRPr sz="1600"/>
            </a:lvl4pPr>
            <a:lvl5pPr marL="3047924" lvl="4" indent="-389457" algn="l">
              <a:lnSpc>
                <a:spcPct val="100000"/>
              </a:lnSpc>
              <a:spcBef>
                <a:spcPts val="267"/>
              </a:spcBef>
              <a:spcAft>
                <a:spcPts val="0"/>
              </a:spcAft>
              <a:buSzPts val="1000"/>
              <a:buFont typeface="Gill Sans"/>
              <a:buChar char="•"/>
              <a:defRPr sz="1600"/>
            </a:lvl5pPr>
            <a:lvl6pPr marL="3657509" lvl="5" indent="-389457" algn="l">
              <a:lnSpc>
                <a:spcPct val="100000"/>
              </a:lnSpc>
              <a:spcBef>
                <a:spcPts val="267"/>
              </a:spcBef>
              <a:spcAft>
                <a:spcPts val="0"/>
              </a:spcAft>
              <a:buSzPts val="1000"/>
              <a:buFont typeface="Gill Sans"/>
              <a:buChar char="•"/>
              <a:defRPr sz="1600"/>
            </a:lvl6pPr>
            <a:lvl7pPr marL="4267093" lvl="6" indent="-389457" algn="l">
              <a:lnSpc>
                <a:spcPct val="100000"/>
              </a:lnSpc>
              <a:spcBef>
                <a:spcPts val="267"/>
              </a:spcBef>
              <a:spcAft>
                <a:spcPts val="0"/>
              </a:spcAft>
              <a:buSzPts val="1000"/>
              <a:buFont typeface="Gill Sans"/>
              <a:buChar char="•"/>
              <a:defRPr sz="1600"/>
            </a:lvl7pPr>
            <a:lvl8pPr marL="4876678" lvl="7" indent="-389457" algn="l">
              <a:lnSpc>
                <a:spcPct val="100000"/>
              </a:lnSpc>
              <a:spcBef>
                <a:spcPts val="267"/>
              </a:spcBef>
              <a:spcAft>
                <a:spcPts val="0"/>
              </a:spcAft>
              <a:buSzPts val="1000"/>
              <a:buFont typeface="Gill Sans"/>
              <a:buChar char="•"/>
              <a:defRPr sz="1600"/>
            </a:lvl8pPr>
            <a:lvl9pPr marL="5486263" lvl="8" indent="-389457" algn="l">
              <a:lnSpc>
                <a:spcPct val="100000"/>
              </a:lnSpc>
              <a:spcBef>
                <a:spcPts val="267"/>
              </a:spcBef>
              <a:spcAft>
                <a:spcPts val="0"/>
              </a:spcAft>
              <a:buSzPts val="1000"/>
              <a:buFont typeface="Gill Sans"/>
              <a:buChar char="•"/>
              <a:defRPr sz="1600"/>
            </a:lvl9pPr>
          </a:lstStyle>
          <a:p>
            <a:pPr lvl="0"/>
            <a:r>
              <a:rPr lang="en-US"/>
              <a:t>Click to edit Master text styles</a:t>
            </a:r>
          </a:p>
        </p:txBody>
      </p:sp>
      <p:sp>
        <p:nvSpPr>
          <p:cNvPr id="218" name="Google Shape;218;p31"/>
          <p:cNvSpPr txBox="1">
            <a:spLocks noGrp="1"/>
          </p:cNvSpPr>
          <p:nvPr>
            <p:ph type="body" idx="3"/>
          </p:nvPr>
        </p:nvSpPr>
        <p:spPr>
          <a:xfrm>
            <a:off x="6193369" y="1535113"/>
            <a:ext cx="5389033" cy="639763"/>
          </a:xfrm>
          <a:prstGeom prst="rect">
            <a:avLst/>
          </a:prstGeom>
          <a:noFill/>
          <a:ln>
            <a:noFill/>
          </a:ln>
        </p:spPr>
        <p:txBody>
          <a:bodyPr spcFirstLastPara="1" wrap="square" lIns="68575" tIns="34275" rIns="68575" bIns="34275" anchor="b" anchorCtr="0">
            <a:noAutofit/>
          </a:bodyPr>
          <a:lstStyle>
            <a:lvl1pPr marL="609585" lvl="0" indent="-304792" algn="l">
              <a:lnSpc>
                <a:spcPct val="100000"/>
              </a:lnSpc>
              <a:spcBef>
                <a:spcPts val="533"/>
              </a:spcBef>
              <a:spcAft>
                <a:spcPts val="0"/>
              </a:spcAft>
              <a:buSzPts val="1400"/>
              <a:buNone/>
              <a:defRPr sz="2400" b="1">
                <a:solidFill>
                  <a:srgbClr val="0072BC"/>
                </a:solidFill>
                <a:latin typeface="+mn-lt"/>
              </a:defRPr>
            </a:lvl1pPr>
            <a:lvl2pPr marL="1219170" lvl="1" indent="-304792" algn="l">
              <a:lnSpc>
                <a:spcPct val="100000"/>
              </a:lnSpc>
              <a:spcBef>
                <a:spcPts val="400"/>
              </a:spcBef>
              <a:spcAft>
                <a:spcPts val="0"/>
              </a:spcAft>
              <a:buSzPts val="1100"/>
              <a:buNone/>
              <a:defRPr sz="2000" b="1"/>
            </a:lvl2pPr>
            <a:lvl3pPr marL="1828754" lvl="2" indent="-304792" algn="l">
              <a:lnSpc>
                <a:spcPct val="100000"/>
              </a:lnSpc>
              <a:spcBef>
                <a:spcPts val="400"/>
              </a:spcBef>
              <a:spcAft>
                <a:spcPts val="0"/>
              </a:spcAft>
              <a:buSzPts val="1400"/>
              <a:buFont typeface="Gill Sans"/>
              <a:buNone/>
              <a:defRPr sz="1867" b="1"/>
            </a:lvl3pPr>
            <a:lvl4pPr marL="2438339" lvl="3" indent="-304792" algn="l">
              <a:lnSpc>
                <a:spcPct val="100000"/>
              </a:lnSpc>
              <a:spcBef>
                <a:spcPts val="267"/>
              </a:spcBef>
              <a:spcAft>
                <a:spcPts val="0"/>
              </a:spcAft>
              <a:buSzPts val="1200"/>
              <a:buFont typeface="Gill Sans"/>
              <a:buNone/>
              <a:defRPr sz="1600" b="1"/>
            </a:lvl4pPr>
            <a:lvl5pPr marL="3047924" lvl="4" indent="-304792" algn="l">
              <a:lnSpc>
                <a:spcPct val="100000"/>
              </a:lnSpc>
              <a:spcBef>
                <a:spcPts val="267"/>
              </a:spcBef>
              <a:spcAft>
                <a:spcPts val="0"/>
              </a:spcAft>
              <a:buSzPts val="1000"/>
              <a:buFont typeface="Gill Sans"/>
              <a:buNone/>
              <a:defRPr sz="1600" b="1"/>
            </a:lvl5pPr>
            <a:lvl6pPr marL="3657509" lvl="5" indent="-304792" algn="l">
              <a:lnSpc>
                <a:spcPct val="100000"/>
              </a:lnSpc>
              <a:spcBef>
                <a:spcPts val="267"/>
              </a:spcBef>
              <a:spcAft>
                <a:spcPts val="0"/>
              </a:spcAft>
              <a:buSzPts val="1000"/>
              <a:buFont typeface="Gill Sans"/>
              <a:buNone/>
              <a:defRPr sz="1600" b="1"/>
            </a:lvl6pPr>
            <a:lvl7pPr marL="4267093" lvl="6" indent="-304792" algn="l">
              <a:lnSpc>
                <a:spcPct val="100000"/>
              </a:lnSpc>
              <a:spcBef>
                <a:spcPts val="267"/>
              </a:spcBef>
              <a:spcAft>
                <a:spcPts val="0"/>
              </a:spcAft>
              <a:buSzPts val="1000"/>
              <a:buFont typeface="Gill Sans"/>
              <a:buNone/>
              <a:defRPr sz="1600" b="1"/>
            </a:lvl7pPr>
            <a:lvl8pPr marL="4876678" lvl="7" indent="-304792" algn="l">
              <a:lnSpc>
                <a:spcPct val="100000"/>
              </a:lnSpc>
              <a:spcBef>
                <a:spcPts val="267"/>
              </a:spcBef>
              <a:spcAft>
                <a:spcPts val="0"/>
              </a:spcAft>
              <a:buSzPts val="1000"/>
              <a:buFont typeface="Gill Sans"/>
              <a:buNone/>
              <a:defRPr sz="1600" b="1"/>
            </a:lvl8pPr>
            <a:lvl9pPr marL="5486263" lvl="8" indent="-304792" algn="l">
              <a:lnSpc>
                <a:spcPct val="100000"/>
              </a:lnSpc>
              <a:spcBef>
                <a:spcPts val="267"/>
              </a:spcBef>
              <a:spcAft>
                <a:spcPts val="0"/>
              </a:spcAft>
              <a:buSzPts val="1000"/>
              <a:buFont typeface="Gill Sans"/>
              <a:buNone/>
              <a:defRPr sz="1600" b="1"/>
            </a:lvl9pPr>
          </a:lstStyle>
          <a:p>
            <a:pPr lvl="0"/>
            <a:r>
              <a:rPr lang="en-US" dirty="0"/>
              <a:t>Click to edit Master text styles</a:t>
            </a:r>
          </a:p>
        </p:txBody>
      </p:sp>
      <p:sp>
        <p:nvSpPr>
          <p:cNvPr id="219" name="Google Shape;219;p31"/>
          <p:cNvSpPr txBox="1">
            <a:spLocks noGrp="1"/>
          </p:cNvSpPr>
          <p:nvPr>
            <p:ph type="body" idx="4"/>
          </p:nvPr>
        </p:nvSpPr>
        <p:spPr>
          <a:xfrm>
            <a:off x="6193369" y="2174875"/>
            <a:ext cx="5389033" cy="3628919"/>
          </a:xfrm>
          <a:prstGeom prst="rect">
            <a:avLst/>
          </a:prstGeom>
          <a:noFill/>
          <a:ln>
            <a:noFill/>
          </a:ln>
        </p:spPr>
        <p:txBody>
          <a:bodyPr spcFirstLastPara="1" wrap="square" lIns="68575" tIns="34275" rIns="68575" bIns="34275" anchor="ctr" anchorCtr="0">
            <a:noAutofit/>
          </a:bodyPr>
          <a:lstStyle>
            <a:lvl1pPr marL="609585" lvl="0" indent="-423323" algn="l">
              <a:lnSpc>
                <a:spcPct val="100000"/>
              </a:lnSpc>
              <a:spcBef>
                <a:spcPts val="533"/>
              </a:spcBef>
              <a:spcAft>
                <a:spcPts val="0"/>
              </a:spcAft>
              <a:buSzPts val="1400"/>
              <a:buChar char="▪"/>
              <a:defRPr sz="2400">
                <a:solidFill>
                  <a:srgbClr val="000C14"/>
                </a:solidFill>
                <a:latin typeface="+mn-lt"/>
              </a:defRPr>
            </a:lvl1pPr>
            <a:lvl2pPr marL="1219170" lvl="1" indent="-397923" algn="l">
              <a:lnSpc>
                <a:spcPct val="100000"/>
              </a:lnSpc>
              <a:spcBef>
                <a:spcPts val="400"/>
              </a:spcBef>
              <a:spcAft>
                <a:spcPts val="0"/>
              </a:spcAft>
              <a:buSzPts val="1100"/>
              <a:buChar char="▪"/>
              <a:defRPr sz="2000"/>
            </a:lvl2pPr>
            <a:lvl3pPr marL="1828754" lvl="2" indent="-423323" algn="l">
              <a:lnSpc>
                <a:spcPct val="100000"/>
              </a:lnSpc>
              <a:spcBef>
                <a:spcPts val="400"/>
              </a:spcBef>
              <a:spcAft>
                <a:spcPts val="0"/>
              </a:spcAft>
              <a:buSzPts val="1400"/>
              <a:buFont typeface="Gill Sans"/>
              <a:buChar char="•"/>
              <a:defRPr sz="1867"/>
            </a:lvl3pPr>
            <a:lvl4pPr marL="2438339" lvl="3" indent="-406390" algn="l">
              <a:lnSpc>
                <a:spcPct val="100000"/>
              </a:lnSpc>
              <a:spcBef>
                <a:spcPts val="267"/>
              </a:spcBef>
              <a:spcAft>
                <a:spcPts val="0"/>
              </a:spcAft>
              <a:buSzPts val="1200"/>
              <a:buFont typeface="Gill Sans"/>
              <a:buChar char="•"/>
              <a:defRPr sz="1600"/>
            </a:lvl4pPr>
            <a:lvl5pPr marL="3047924" lvl="4" indent="-389457" algn="l">
              <a:lnSpc>
                <a:spcPct val="100000"/>
              </a:lnSpc>
              <a:spcBef>
                <a:spcPts val="267"/>
              </a:spcBef>
              <a:spcAft>
                <a:spcPts val="0"/>
              </a:spcAft>
              <a:buSzPts val="1000"/>
              <a:buFont typeface="Gill Sans"/>
              <a:buChar char="•"/>
              <a:defRPr sz="1600"/>
            </a:lvl5pPr>
            <a:lvl6pPr marL="3657509" lvl="5" indent="-389457" algn="l">
              <a:lnSpc>
                <a:spcPct val="100000"/>
              </a:lnSpc>
              <a:spcBef>
                <a:spcPts val="267"/>
              </a:spcBef>
              <a:spcAft>
                <a:spcPts val="0"/>
              </a:spcAft>
              <a:buSzPts val="1000"/>
              <a:buFont typeface="Gill Sans"/>
              <a:buChar char="•"/>
              <a:defRPr sz="1600"/>
            </a:lvl6pPr>
            <a:lvl7pPr marL="4267093" lvl="6" indent="-389457" algn="l">
              <a:lnSpc>
                <a:spcPct val="100000"/>
              </a:lnSpc>
              <a:spcBef>
                <a:spcPts val="267"/>
              </a:spcBef>
              <a:spcAft>
                <a:spcPts val="0"/>
              </a:spcAft>
              <a:buSzPts val="1000"/>
              <a:buFont typeface="Gill Sans"/>
              <a:buChar char="•"/>
              <a:defRPr sz="1600"/>
            </a:lvl7pPr>
            <a:lvl8pPr marL="4876678" lvl="7" indent="-389457" algn="l">
              <a:lnSpc>
                <a:spcPct val="100000"/>
              </a:lnSpc>
              <a:spcBef>
                <a:spcPts val="267"/>
              </a:spcBef>
              <a:spcAft>
                <a:spcPts val="0"/>
              </a:spcAft>
              <a:buSzPts val="1000"/>
              <a:buFont typeface="Gill Sans"/>
              <a:buChar char="•"/>
              <a:defRPr sz="1600"/>
            </a:lvl8pPr>
            <a:lvl9pPr marL="5486263" lvl="8" indent="-389457" algn="l">
              <a:lnSpc>
                <a:spcPct val="100000"/>
              </a:lnSpc>
              <a:spcBef>
                <a:spcPts val="267"/>
              </a:spcBef>
              <a:spcAft>
                <a:spcPts val="0"/>
              </a:spcAft>
              <a:buSzPts val="1000"/>
              <a:buFont typeface="Gill Sans"/>
              <a:buChar char="•"/>
              <a:defRPr sz="1600"/>
            </a:lvl9pPr>
          </a:lstStyle>
          <a:p>
            <a:pPr lvl="0"/>
            <a:r>
              <a:rPr lang="en-US"/>
              <a:t>Click to edit Master text styles</a:t>
            </a:r>
          </a:p>
        </p:txBody>
      </p:sp>
      <p:sp>
        <p:nvSpPr>
          <p:cNvPr id="220" name="Google Shape;220;p31"/>
          <p:cNvSpPr txBox="1">
            <a:spLocks noGrp="1"/>
          </p:cNvSpPr>
          <p:nvPr>
            <p:ph type="ftr" idx="11"/>
          </p:nvPr>
        </p:nvSpPr>
        <p:spPr>
          <a:xfrm>
            <a:off x="4162751" y="6052088"/>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1" name="Google Shape;221;p31"/>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22" name="Google Shape;222;p31"/>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pic>
        <p:nvPicPr>
          <p:cNvPr id="223" name="Google Shape;223;p31">
            <a:hlinkClick r:id="rId3"/>
          </p:cNvPr>
          <p:cNvPicPr preferRelativeResize="0"/>
          <p:nvPr/>
        </p:nvPicPr>
        <p:blipFill rotWithShape="1">
          <a:blip r:embed="rId4">
            <a:alphaModFix/>
          </a:blip>
          <a:srcRect/>
          <a:stretch/>
        </p:blipFill>
        <p:spPr>
          <a:xfrm>
            <a:off x="10807190" y="5805662"/>
            <a:ext cx="799679" cy="799677"/>
          </a:xfrm>
          <a:prstGeom prst="rect">
            <a:avLst/>
          </a:prstGeom>
          <a:noFill/>
          <a:ln>
            <a:noFill/>
          </a:ln>
        </p:spPr>
      </p:pic>
      <p:sp>
        <p:nvSpPr>
          <p:cNvPr id="17" name="Oval 16">
            <a:extLst>
              <a:ext uri="{FF2B5EF4-FFF2-40B4-BE49-F238E27FC236}">
                <a16:creationId xmlns:a16="http://schemas.microsoft.com/office/drawing/2014/main" id="{E973F634-0916-0FDD-0987-3EF880BCCFC3}"/>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8" name="Rectangle 69">
            <a:extLst>
              <a:ext uri="{FF2B5EF4-FFF2-40B4-BE49-F238E27FC236}">
                <a16:creationId xmlns:a16="http://schemas.microsoft.com/office/drawing/2014/main" id="{39A9D2FB-058F-9F76-0572-E092080835E5}"/>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19" name="Picture 18">
            <a:hlinkClick r:id="rId3"/>
            <a:extLst>
              <a:ext uri="{FF2B5EF4-FFF2-40B4-BE49-F238E27FC236}">
                <a16:creationId xmlns:a16="http://schemas.microsoft.com/office/drawing/2014/main" id="{AFFDF590-2FC7-D3BD-F9E4-1929B273C87A}"/>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420510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0"/>
        <p:cNvGrpSpPr/>
        <p:nvPr/>
      </p:nvGrpSpPr>
      <p:grpSpPr>
        <a:xfrm>
          <a:off x="0" y="0"/>
          <a:ext cx="0" cy="0"/>
          <a:chOff x="0" y="0"/>
          <a:chExt cx="0" cy="0"/>
        </a:xfrm>
      </p:grpSpPr>
      <p:sp>
        <p:nvSpPr>
          <p:cNvPr id="231" name="Google Shape;231;p33"/>
          <p:cNvSpPr txBox="1">
            <a:spLocks noGrp="1"/>
          </p:cNvSpPr>
          <p:nvPr>
            <p:ph type="ftr" idx="11"/>
          </p:nvPr>
        </p:nvSpPr>
        <p:spPr>
          <a:xfrm>
            <a:off x="4162751" y="6052088"/>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defRPr/>
            </a:pPr>
            <a:endParaRPr lang="en-US"/>
          </a:p>
        </p:txBody>
      </p:sp>
      <p:sp>
        <p:nvSpPr>
          <p:cNvPr id="232" name="Google Shape;232;p33"/>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33" name="Google Shape;233;p33"/>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pic>
        <p:nvPicPr>
          <p:cNvPr id="234" name="Google Shape;234;p33">
            <a:hlinkClick r:id="rId2"/>
          </p:cNvPr>
          <p:cNvPicPr preferRelativeResize="0"/>
          <p:nvPr/>
        </p:nvPicPr>
        <p:blipFill rotWithShape="1">
          <a:blip r:embed="rId3">
            <a:alphaModFix/>
          </a:blip>
          <a:srcRect/>
          <a:stretch/>
        </p:blipFill>
        <p:spPr>
          <a:xfrm>
            <a:off x="10807190" y="5805662"/>
            <a:ext cx="799679" cy="799677"/>
          </a:xfrm>
          <a:prstGeom prst="rect">
            <a:avLst/>
          </a:prstGeom>
          <a:noFill/>
          <a:ln>
            <a:noFill/>
          </a:ln>
        </p:spPr>
      </p:pic>
      <p:sp>
        <p:nvSpPr>
          <p:cNvPr id="6" name="Oval 5">
            <a:extLst>
              <a:ext uri="{FF2B5EF4-FFF2-40B4-BE49-F238E27FC236}">
                <a16:creationId xmlns:a16="http://schemas.microsoft.com/office/drawing/2014/main" id="{85E56829-68B6-5561-1CF4-72FDE5DCD06C}"/>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Rectangle 69">
            <a:extLst>
              <a:ext uri="{FF2B5EF4-FFF2-40B4-BE49-F238E27FC236}">
                <a16:creationId xmlns:a16="http://schemas.microsoft.com/office/drawing/2014/main" id="{115FB227-5EB8-68C0-50EB-951A6133B62E}"/>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8" name="Picture 7">
            <a:hlinkClick r:id="rId2"/>
            <a:extLst>
              <a:ext uri="{FF2B5EF4-FFF2-40B4-BE49-F238E27FC236}">
                <a16:creationId xmlns:a16="http://schemas.microsoft.com/office/drawing/2014/main" id="{3864ECB6-E2DE-C600-DAE0-A71D515E3B72}"/>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110637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etails - Style 1">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73BEC12-1DF9-EC15-6DDA-7AB7D8680996}"/>
              </a:ext>
            </a:extLst>
          </p:cNvPr>
          <p:cNvGrpSpPr/>
          <p:nvPr userDrawn="1"/>
        </p:nvGrpSpPr>
        <p:grpSpPr>
          <a:xfrm>
            <a:off x="9525" y="-35509"/>
            <a:ext cx="12191999" cy="1419503"/>
            <a:chOff x="9525" y="2"/>
            <a:chExt cx="12191999" cy="1419503"/>
          </a:xfrm>
        </p:grpSpPr>
        <p:pic>
          <p:nvPicPr>
            <p:cNvPr id="6" name="Picture 5">
              <a:extLst>
                <a:ext uri="{FF2B5EF4-FFF2-40B4-BE49-F238E27FC236}">
                  <a16:creationId xmlns:a16="http://schemas.microsoft.com/office/drawing/2014/main" id="{1C52C0DE-0625-7A75-7CCC-FE04E8E6B1E0}"/>
                </a:ext>
              </a:extLst>
            </p:cNvPr>
            <p:cNvPicPr>
              <a:picLocks noChangeAspect="1"/>
            </p:cNvPicPr>
            <p:nvPr userDrawn="1"/>
          </p:nvPicPr>
          <p:blipFill rotWithShape="1">
            <a:blip r:embed="rId2"/>
            <a:srcRect l="162" r="162" b="31313"/>
            <a:stretch/>
          </p:blipFill>
          <p:spPr>
            <a:xfrm>
              <a:off x="9525" y="2"/>
              <a:ext cx="12191999" cy="1233972"/>
            </a:xfrm>
            <a:prstGeom prst="rect">
              <a:avLst/>
            </a:prstGeom>
          </p:spPr>
        </p:pic>
        <p:sp>
          <p:nvSpPr>
            <p:cNvPr id="11" name="Rectangle 10">
              <a:extLst>
                <a:ext uri="{FF2B5EF4-FFF2-40B4-BE49-F238E27FC236}">
                  <a16:creationId xmlns:a16="http://schemas.microsoft.com/office/drawing/2014/main" id="{E891E278-75F9-9A3E-705E-43C3EEB53EBE}"/>
                </a:ext>
              </a:extLst>
            </p:cNvPr>
            <p:cNvSpPr/>
            <p:nvPr userDrawn="1"/>
          </p:nvSpPr>
          <p:spPr bwMode="auto">
            <a:xfrm>
              <a:off x="9525" y="1338782"/>
              <a:ext cx="12191999" cy="8072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sp>
        <p:nvSpPr>
          <p:cNvPr id="2" name="Title 1">
            <a:extLst>
              <a:ext uri="{FF2B5EF4-FFF2-40B4-BE49-F238E27FC236}">
                <a16:creationId xmlns:a16="http://schemas.microsoft.com/office/drawing/2014/main" id="{E4074D5E-2D17-6BD5-3150-9EC31F48683B}"/>
              </a:ext>
            </a:extLst>
          </p:cNvPr>
          <p:cNvSpPr>
            <a:spLocks noGrp="1"/>
          </p:cNvSpPr>
          <p:nvPr>
            <p:ph type="title"/>
          </p:nvPr>
        </p:nvSpPr>
        <p:spPr>
          <a:xfrm>
            <a:off x="658902" y="143571"/>
            <a:ext cx="10869083" cy="1054892"/>
          </a:xfrm>
        </p:spPr>
        <p:txBody>
          <a:bodyPr anchor="ctr"/>
          <a:lstStyle>
            <a:lvl1pPr algn="ctr">
              <a:defRPr b="1">
                <a:solidFill>
                  <a:srgbClr val="003366"/>
                </a:solidFill>
                <a:latin typeface="+mj-lt"/>
              </a:defRPr>
            </a:lvl1pPr>
          </a:lstStyle>
          <a:p>
            <a:r>
              <a:rPr lang="en-US" dirty="0"/>
              <a:t>Click to edit Master title style</a:t>
            </a:r>
          </a:p>
        </p:txBody>
      </p:sp>
      <p:sp>
        <p:nvSpPr>
          <p:cNvPr id="8" name="Oval 7">
            <a:extLst>
              <a:ext uri="{FF2B5EF4-FFF2-40B4-BE49-F238E27FC236}">
                <a16:creationId xmlns:a16="http://schemas.microsoft.com/office/drawing/2014/main" id="{02079AD9-3CB1-64A9-3605-AAEC8EBCDC19}"/>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69">
            <a:extLst>
              <a:ext uri="{FF2B5EF4-FFF2-40B4-BE49-F238E27FC236}">
                <a16:creationId xmlns:a16="http://schemas.microsoft.com/office/drawing/2014/main" id="{966C293B-3441-87D3-D898-93C30436AFF9}"/>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0" name="Content Placeholder 2">
            <a:extLst>
              <a:ext uri="{FF2B5EF4-FFF2-40B4-BE49-F238E27FC236}">
                <a16:creationId xmlns:a16="http://schemas.microsoft.com/office/drawing/2014/main" id="{29F32D06-0C74-7D77-9195-04DDF165E886}"/>
              </a:ext>
            </a:extLst>
          </p:cNvPr>
          <p:cNvSpPr>
            <a:spLocks noGrp="1"/>
          </p:cNvSpPr>
          <p:nvPr>
            <p:ph sz="half" idx="1"/>
          </p:nvPr>
        </p:nvSpPr>
        <p:spPr>
          <a:xfrm>
            <a:off x="708884" y="1605036"/>
            <a:ext cx="10819101" cy="4238795"/>
          </a:xfrm>
        </p:spPr>
        <p:txBody>
          <a:bodyPr/>
          <a:lstStyle>
            <a:lvl1pPr>
              <a:buClr>
                <a:srgbClr val="0072BC"/>
              </a:buClr>
              <a:defRPr sz="2800">
                <a:latin typeface="+mn-lt"/>
              </a:defRPr>
            </a:lvl1pPr>
            <a:lvl2pPr>
              <a:buClr>
                <a:srgbClr val="0B8C45"/>
              </a:buClr>
              <a:defRPr sz="2400">
                <a:latin typeface="+mn-lt"/>
              </a:defRPr>
            </a:lvl2pPr>
            <a:lvl3pPr>
              <a:buClr>
                <a:srgbClr val="0072BC"/>
              </a:buClr>
              <a:defRPr sz="2000">
                <a:latin typeface="+mn-lt"/>
              </a:defRPr>
            </a:lvl3pPr>
            <a:lvl4pPr>
              <a:buClr>
                <a:srgbClr val="0B8C45"/>
              </a:buClr>
              <a:defRPr sz="1800">
                <a:latin typeface="+mn-lt"/>
              </a:defRPr>
            </a:lvl4pPr>
            <a:lvl5pPr>
              <a:buClr>
                <a:srgbClr val="0072BC"/>
              </a:buCl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hlinkClick r:id="rId3"/>
            <a:extLst>
              <a:ext uri="{FF2B5EF4-FFF2-40B4-BE49-F238E27FC236}">
                <a16:creationId xmlns:a16="http://schemas.microsoft.com/office/drawing/2014/main" id="{8741FE4D-AF36-0073-7AFA-3676C43CD419}"/>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246073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7F351B-85F5-4263-A15F-52D63CDB0585}"/>
              </a:ext>
            </a:extLst>
          </p:cNvPr>
          <p:cNvPicPr>
            <a:picLocks noChangeAspect="1"/>
          </p:cNvPicPr>
          <p:nvPr userDrawn="1"/>
        </p:nvPicPr>
        <p:blipFill>
          <a:blip r:embed="rId2"/>
          <a:srcRect t="12" b="12"/>
          <a:stretch/>
        </p:blipFill>
        <p:spPr>
          <a:xfrm>
            <a:off x="0" y="-1"/>
            <a:ext cx="3925247" cy="6858000"/>
          </a:xfrm>
          <a:prstGeom prst="rect">
            <a:avLst/>
          </a:prstGeom>
        </p:spPr>
      </p:pic>
      <p:pic>
        <p:nvPicPr>
          <p:cNvPr id="6" name="Picture 5">
            <a:extLst>
              <a:ext uri="{FF2B5EF4-FFF2-40B4-BE49-F238E27FC236}">
                <a16:creationId xmlns:a16="http://schemas.microsoft.com/office/drawing/2014/main" id="{2C85B8A8-DD60-6E64-8617-3800BB8AA532}"/>
              </a:ext>
            </a:extLst>
          </p:cNvPr>
          <p:cNvPicPr>
            <a:picLocks noChangeAspect="1"/>
          </p:cNvPicPr>
          <p:nvPr userDrawn="1"/>
        </p:nvPicPr>
        <p:blipFill rotWithShape="1">
          <a:blip r:embed="rId3"/>
          <a:srcRect l="3671" r="48330"/>
          <a:stretch/>
        </p:blipFill>
        <p:spPr>
          <a:xfrm>
            <a:off x="9906000" y="1047750"/>
            <a:ext cx="2286000" cy="4762500"/>
          </a:xfrm>
          <a:prstGeom prst="rect">
            <a:avLst/>
          </a:prstGeom>
        </p:spPr>
      </p:pic>
      <p:sp>
        <p:nvSpPr>
          <p:cNvPr id="3" name="Content Placeholder 2"/>
          <p:cNvSpPr>
            <a:spLocks noGrp="1"/>
          </p:cNvSpPr>
          <p:nvPr>
            <p:ph idx="1"/>
          </p:nvPr>
        </p:nvSpPr>
        <p:spPr>
          <a:xfrm>
            <a:off x="4419600" y="673770"/>
            <a:ext cx="7078276" cy="4965030"/>
          </a:xfrm>
        </p:spPr>
        <p:txBody>
          <a:bodyPr/>
          <a:lstStyle>
            <a:lvl1pPr>
              <a:buClr>
                <a:srgbClr val="0072BC"/>
              </a:buClr>
              <a:defRPr>
                <a:latin typeface="+mn-lt"/>
              </a:defRPr>
            </a:lvl1pPr>
            <a:lvl2pPr>
              <a:buClr>
                <a:srgbClr val="0B8C45"/>
              </a:buClr>
              <a:defRPr>
                <a:latin typeface="+mn-lt"/>
              </a:defRPr>
            </a:lvl2pPr>
            <a:lvl3pPr>
              <a:buClr>
                <a:srgbClr val="0072BC"/>
              </a:buCl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C463072E-3404-4A69-87F9-5E53C2774270}"/>
              </a:ext>
            </a:extLst>
          </p:cNvPr>
          <p:cNvSpPr/>
          <p:nvPr userDrawn="1"/>
        </p:nvSpPr>
        <p:spPr bwMode="auto">
          <a:xfrm rot="16200000">
            <a:off x="659732" y="3374506"/>
            <a:ext cx="6858000" cy="108988"/>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p:cNvSpPr>
            <a:spLocks noGrp="1"/>
          </p:cNvSpPr>
          <p:nvPr userDrawn="1">
            <p:ph type="title"/>
          </p:nvPr>
        </p:nvSpPr>
        <p:spPr>
          <a:xfrm>
            <a:off x="220469" y="1526851"/>
            <a:ext cx="3503578" cy="2133599"/>
          </a:xfrm>
        </p:spPr>
        <p:txBody>
          <a:bodyPr/>
          <a:lstStyle>
            <a:lvl1pPr>
              <a:defRPr sz="3200" b="1">
                <a:solidFill>
                  <a:srgbClr val="003366"/>
                </a:solidFill>
                <a:latin typeface="+mj-lt"/>
                <a:ea typeface="Roboto" panose="02000000000000000000" pitchFamily="2" charset="0"/>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91A0B52A-87AF-49AC-A069-5E2E17ADC032}"/>
              </a:ext>
            </a:extLst>
          </p:cNvPr>
          <p:cNvCxnSpPr/>
          <p:nvPr userDrawn="1"/>
        </p:nvCxnSpPr>
        <p:spPr bwMode="auto">
          <a:xfrm>
            <a:off x="228600" y="3810000"/>
            <a:ext cx="3540048" cy="0"/>
          </a:xfrm>
          <a:prstGeom prst="line">
            <a:avLst/>
          </a:prstGeom>
          <a:solidFill>
            <a:schemeClr val="accent1"/>
          </a:solidFill>
          <a:ln w="19050" cap="flat" cmpd="sng" algn="ctr">
            <a:solidFill>
              <a:srgbClr val="0B8C45"/>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Oval 13">
            <a:extLst>
              <a:ext uri="{FF2B5EF4-FFF2-40B4-BE49-F238E27FC236}">
                <a16:creationId xmlns:a16="http://schemas.microsoft.com/office/drawing/2014/main" id="{C6842845-48E2-C52D-C692-52BDAA843DEA}"/>
              </a:ext>
            </a:extLst>
          </p:cNvPr>
          <p:cNvSpPr/>
          <p:nvPr userDrawn="1"/>
        </p:nvSpPr>
        <p:spPr bwMode="auto">
          <a:xfrm>
            <a:off x="318178"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69">
            <a:extLst>
              <a:ext uri="{FF2B5EF4-FFF2-40B4-BE49-F238E27FC236}">
                <a16:creationId xmlns:a16="http://schemas.microsoft.com/office/drawing/2014/main" id="{597D026F-CA14-673C-42D7-5B13364C646E}"/>
              </a:ext>
            </a:extLst>
          </p:cNvPr>
          <p:cNvSpPr txBox="1">
            <a:spLocks noChangeArrowheads="1"/>
          </p:cNvSpPr>
          <p:nvPr userDrawn="1"/>
        </p:nvSpPr>
        <p:spPr bwMode="auto">
          <a:xfrm>
            <a:off x="260118"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15" name="Picture 14">
            <a:hlinkClick r:id="rId4"/>
            <a:extLst>
              <a:ext uri="{FF2B5EF4-FFF2-40B4-BE49-F238E27FC236}">
                <a16:creationId xmlns:a16="http://schemas.microsoft.com/office/drawing/2014/main" id="{0EF616A4-F9D4-9580-1DD9-1D363D60A7AB}"/>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228260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565151" y="495302"/>
            <a:ext cx="10869083" cy="1090613"/>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9pPr>
          </a:lstStyle>
          <a:p>
            <a:endParaRPr dirty="0"/>
          </a:p>
        </p:txBody>
      </p:sp>
      <p:sp>
        <p:nvSpPr>
          <p:cNvPr id="148" name="Google Shape;148;p24"/>
          <p:cNvSpPr txBox="1">
            <a:spLocks noGrp="1"/>
          </p:cNvSpPr>
          <p:nvPr>
            <p:ph type="body" idx="1"/>
          </p:nvPr>
        </p:nvSpPr>
        <p:spPr>
          <a:xfrm>
            <a:off x="592669" y="1714500"/>
            <a:ext cx="10814049" cy="4191000"/>
          </a:xfrm>
          <a:prstGeom prst="rect">
            <a:avLst/>
          </a:prstGeom>
          <a:noFill/>
          <a:ln>
            <a:noFill/>
          </a:ln>
        </p:spPr>
        <p:txBody>
          <a:bodyPr spcFirstLastPara="1" wrap="square" lIns="68575" tIns="34275" rIns="68575" bIns="34275" anchor="ctr" anchorCtr="0">
            <a:noAutofit/>
          </a:bodyPr>
          <a:lstStyle>
            <a:lvl1pPr marL="457200" marR="0" lvl="0" indent="-342900" algn="l" rtl="0">
              <a:lnSpc>
                <a:spcPct val="100000"/>
              </a:lnSpc>
              <a:spcBef>
                <a:spcPts val="500"/>
              </a:spcBef>
              <a:spcAft>
                <a:spcPts val="0"/>
              </a:spcAft>
              <a:buClr>
                <a:schemeClr val="folHlink"/>
              </a:buClr>
              <a:buSzPts val="1800"/>
              <a:buFont typeface="Noto Sans Symbols"/>
              <a:buChar char="▪"/>
              <a:defRPr sz="2400" b="0" i="0" u="none" strike="noStrike" cap="none">
                <a:solidFill>
                  <a:schemeClr val="dk1"/>
                </a:solidFill>
                <a:latin typeface="Gill Sans"/>
                <a:ea typeface="Gill Sans"/>
                <a:cs typeface="Gill Sans"/>
                <a:sym typeface="Gill Sans"/>
              </a:defRPr>
            </a:lvl1pPr>
            <a:lvl2pPr marL="914400" marR="0" lvl="1" indent="-323850" algn="l" rtl="0">
              <a:lnSpc>
                <a:spcPct val="100000"/>
              </a:lnSpc>
              <a:spcBef>
                <a:spcPts val="400"/>
              </a:spcBef>
              <a:spcAft>
                <a:spcPts val="0"/>
              </a:spcAft>
              <a:buClr>
                <a:schemeClr val="folHlink"/>
              </a:buClr>
              <a:buSzPts val="1500"/>
              <a:buFont typeface="Noto Sans Symbols"/>
              <a:buChar char="▪"/>
              <a:defRPr sz="2100" b="0" i="0" u="none" strike="noStrike" cap="none">
                <a:solidFill>
                  <a:schemeClr val="dk1"/>
                </a:solidFill>
                <a:latin typeface="Gill Sans"/>
                <a:ea typeface="Gill Sans"/>
                <a:cs typeface="Gill Sans"/>
                <a:sym typeface="Gill Sans"/>
              </a:defRPr>
            </a:lvl2pPr>
            <a:lvl3pPr marL="1371600" marR="0" lvl="2" indent="-342900" algn="l" rtl="0">
              <a:lnSpc>
                <a:spcPct val="100000"/>
              </a:lnSpc>
              <a:spcBef>
                <a:spcPts val="400"/>
              </a:spcBef>
              <a:spcAft>
                <a:spcPts val="0"/>
              </a:spcAft>
              <a:buClr>
                <a:schemeClr val="dk2"/>
              </a:buClr>
              <a:buSzPts val="1800"/>
              <a:buFont typeface="Gill Sans"/>
              <a:buChar char="•"/>
              <a:defRPr sz="1800" b="0" i="0" u="none" strike="noStrike" cap="none">
                <a:solidFill>
                  <a:schemeClr val="dk1"/>
                </a:solidFill>
                <a:latin typeface="Gill Sans"/>
                <a:ea typeface="Gill Sans"/>
                <a:cs typeface="Gill Sans"/>
                <a:sym typeface="Gill Sans"/>
              </a:defRPr>
            </a:lvl3pPr>
            <a:lvl4pPr marL="1828800" marR="0" lvl="3" indent="-323850" algn="l" rtl="0">
              <a:lnSpc>
                <a:spcPct val="100000"/>
              </a:lnSpc>
              <a:spcBef>
                <a:spcPts val="300"/>
              </a:spcBef>
              <a:spcAft>
                <a:spcPts val="0"/>
              </a:spcAft>
              <a:buClr>
                <a:schemeClr val="hlink"/>
              </a:buClr>
              <a:buSzPts val="1500"/>
              <a:buFont typeface="Gill Sans"/>
              <a:buChar char="•"/>
              <a:defRPr sz="1500" b="0" i="0" u="none" strike="noStrike" cap="none">
                <a:solidFill>
                  <a:schemeClr val="dk1"/>
                </a:solidFill>
                <a:latin typeface="Gill Sans"/>
                <a:ea typeface="Gill Sans"/>
                <a:cs typeface="Gill Sans"/>
                <a:sym typeface="Gill Sans"/>
              </a:defRPr>
            </a:lvl4pPr>
            <a:lvl5pPr marL="2286000" marR="0" lvl="4"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5pPr>
            <a:lvl6pPr marL="2743200" marR="0" lvl="5"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6pPr>
            <a:lvl7pPr marL="3200400" marR="0" lvl="6"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7pPr>
            <a:lvl8pPr marL="3657600" marR="0" lvl="7"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8pPr>
            <a:lvl9pPr marL="4114800" marR="0" lvl="8"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9pPr>
          </a:lstStyle>
          <a:p>
            <a:endParaRPr dirty="0"/>
          </a:p>
        </p:txBody>
      </p:sp>
      <p:sp>
        <p:nvSpPr>
          <p:cNvPr id="149" name="Google Shape;149;p24"/>
          <p:cNvSpPr txBox="1">
            <a:spLocks noGrp="1"/>
          </p:cNvSpPr>
          <p:nvPr>
            <p:ph type="dt" idx="10"/>
          </p:nvPr>
        </p:nvSpPr>
        <p:spPr>
          <a:xfrm>
            <a:off x="592668" y="6248400"/>
            <a:ext cx="2540000" cy="457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9pPr>
          </a:lstStyle>
          <a:p>
            <a:pPr>
              <a:defRPr/>
            </a:pPr>
            <a:endParaRPr lang="en-US"/>
          </a:p>
        </p:txBody>
      </p:sp>
      <p:sp>
        <p:nvSpPr>
          <p:cNvPr id="150" name="Google Shape;150;p24"/>
          <p:cNvSpPr txBox="1">
            <a:spLocks noGrp="1"/>
          </p:cNvSpPr>
          <p:nvPr>
            <p:ph type="ftr" idx="11"/>
          </p:nvPr>
        </p:nvSpPr>
        <p:spPr>
          <a:xfrm>
            <a:off x="4191000" y="6248400"/>
            <a:ext cx="3860800" cy="457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9pPr>
          </a:lstStyle>
          <a:p>
            <a:pPr>
              <a:defRPr/>
            </a:pPr>
            <a:r>
              <a:rPr lang="en-US">
                <a:solidFill>
                  <a:schemeClr val="bg1">
                    <a:lumMod val="25000"/>
                  </a:schemeClr>
                </a:solidFill>
              </a:rPr>
              <a:t>Developed by the eLearning Unit @Kab</a:t>
            </a:r>
            <a:endParaRPr lang="en-US" dirty="0">
              <a:solidFill>
                <a:schemeClr val="bg1">
                  <a:lumMod val="25000"/>
                </a:schemeClr>
              </a:solidFill>
            </a:endParaRPr>
          </a:p>
        </p:txBody>
      </p:sp>
      <p:sp>
        <p:nvSpPr>
          <p:cNvPr id="151" name="Google Shape;151;p24"/>
          <p:cNvSpPr txBox="1">
            <a:spLocks noGrp="1"/>
          </p:cNvSpPr>
          <p:nvPr>
            <p:ph type="sldNum" idx="12"/>
          </p:nvPr>
        </p:nvSpPr>
        <p:spPr>
          <a:xfrm>
            <a:off x="8894233" y="6248400"/>
            <a:ext cx="2540000" cy="457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9pPr>
          </a:lstStyle>
          <a:p>
            <a:fld id="{69604B0B-AC1F-4909-B6F7-BD01F05B16F9}" type="slidenum">
              <a:rPr lang="en-US" altLang="en-US" smtClean="0"/>
              <a:pPr/>
              <a:t>‹#›</a:t>
            </a:fld>
            <a:endParaRPr lang="en-US" altLang="en-US"/>
          </a:p>
        </p:txBody>
      </p:sp>
    </p:spTree>
    <p:extLst>
      <p:ext uri="{BB962C8B-B14F-4D97-AF65-F5344CB8AC3E}">
        <p14:creationId xmlns:p14="http://schemas.microsoft.com/office/powerpoint/2010/main" val="2851839667"/>
      </p:ext>
    </p:extLst>
  </p:cSld>
  <p:clrMap bg1="lt1" tx1="dk1" bg2="lt2" tx2="dk2" accent1="accent1" accent2="accent2" accent3="accent3" accent4="accent4" accent5="accent5" accent6="accent6" hlink="hlink" folHlink="folHlink"/>
  <p:sldLayoutIdLst>
    <p:sldLayoutId id="2147483700" r:id="rId1"/>
    <p:sldLayoutId id="2147483712" r:id="rId2"/>
    <p:sldLayoutId id="2147483705" r:id="rId3"/>
    <p:sldLayoutId id="2147483714" r:id="rId4"/>
    <p:sldLayoutId id="2147483713" r:id="rId5"/>
    <p:sldLayoutId id="2147483706" r:id="rId6"/>
    <p:sldLayoutId id="2147483708" r:id="rId7"/>
    <p:sldLayoutId id="2147483710" r:id="rId8"/>
    <p:sldLayoutId id="214748371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1" i="0" u="none" strike="noStrike" cap="none">
          <a:solidFill>
            <a:srgbClr val="003366"/>
          </a:solidFill>
          <a:latin typeface="Feast of Flesh BB" panose="02000506000000020004" pitchFamily="2" charset="0"/>
          <a:ea typeface="Feast of Flesh BB" panose="02000506000000020004" pitchFamily="2"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C14"/>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1D33C039-ABA5-4351-9869-CB843639B148}"/>
              </a:ext>
            </a:extLst>
          </p:cNvPr>
          <p:cNvSpPr>
            <a:spLocks noGrp="1" noChangeArrowheads="1"/>
          </p:cNvSpPr>
          <p:nvPr>
            <p:ph type="ctrTitle"/>
          </p:nvPr>
        </p:nvSpPr>
        <p:spPr>
          <a:xfrm>
            <a:off x="876300" y="2578706"/>
            <a:ext cx="10439400" cy="3364894"/>
          </a:xfrm>
          <a:extLst>
            <a:ext uri="{909E8E84-426E-40dd-AFC4-6F175D3DCCD1}"/>
            <a:ext uri="{91240B29-F687-4f45-9708-019B960494DF}"/>
            <a:ext uri="{AF507438-7753-43e0-B8FC-AC1667EBCBE1}"/>
            <a:ext uri="{FAA26D3D-D897-4be2-8F04-BA451C77F1D7}"/>
          </a:extLst>
        </p:spPr>
        <p:txBody>
          <a:bodyPr/>
          <a:lstStyle/>
          <a:p>
            <a:pPr algn="ctr" eaLnBrk="1" hangingPunct="1">
              <a:defRPr/>
            </a:pPr>
            <a:r>
              <a:rPr lang="en-US" sz="4500" dirty="0">
                <a:latin typeface="Baskerville Old Face" panose="02020602080505020303" pitchFamily="18" charset="0"/>
              </a:rPr>
              <a:t>Estate Planning and Management: Key features of the Succession Amendment Act, 2022.</a:t>
            </a:r>
            <a:br>
              <a:rPr lang="en-US" sz="4500" dirty="0">
                <a:latin typeface="Baskerville Old Face" panose="02020602080505020303" pitchFamily="18" charset="0"/>
              </a:rPr>
            </a:br>
            <a:br>
              <a:rPr lang="en-US" sz="4500" dirty="0">
                <a:latin typeface="Baskerville Old Face" panose="02020602080505020303" pitchFamily="18" charset="0"/>
              </a:rPr>
            </a:br>
            <a:r>
              <a:rPr lang="en-US" sz="4000" dirty="0">
                <a:solidFill>
                  <a:srgbClr val="1D1D1D"/>
                </a:solidFill>
                <a:latin typeface="Baskerville Old Face" panose="02020602080505020303" pitchFamily="18" charset="0"/>
              </a:rPr>
              <a:t>Wednesday 27 November 2024</a:t>
            </a:r>
            <a:endParaRPr lang="en-US" sz="4500" dirty="0">
              <a:latin typeface="Baskerville Old Face" panose="02020602080505020303" pitchFamily="18" charset="0"/>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F13A-100B-A54C-283C-161BC75B8015}"/>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16D44147-AE12-6D50-1DC6-4D7FD0202E22}"/>
              </a:ext>
            </a:extLst>
          </p:cNvPr>
          <p:cNvSpPr>
            <a:spLocks noGrp="1" noChangeArrowheads="1"/>
          </p:cNvSpPr>
          <p:nvPr>
            <p:ph type="title"/>
          </p:nvPr>
        </p:nvSpPr>
        <p:spPr/>
        <p:txBody>
          <a:bodyPr/>
          <a:lstStyle/>
          <a:p>
            <a:pPr eaLnBrk="1" hangingPunct="1">
              <a:defRPr/>
            </a:pPr>
            <a:r>
              <a:rPr lang="en-US" sz="4400" b="1" dirty="0">
                <a:latin typeface="Baskerville Old Face" panose="02020602080505020303" pitchFamily="18" charset="0"/>
                <a:ea typeface="+mj-ea"/>
              </a:rPr>
              <a:t>Key Elements of Estate Planning in Uganda</a:t>
            </a:r>
          </a:p>
        </p:txBody>
      </p:sp>
      <p:sp>
        <p:nvSpPr>
          <p:cNvPr id="14339" name="Rectangle 3">
            <a:extLst>
              <a:ext uri="{FF2B5EF4-FFF2-40B4-BE49-F238E27FC236}">
                <a16:creationId xmlns:a16="http://schemas.microsoft.com/office/drawing/2014/main" id="{0A0A240D-78A6-C12F-F0DE-1E67C1CB6E72}"/>
              </a:ext>
            </a:extLst>
          </p:cNvPr>
          <p:cNvSpPr>
            <a:spLocks noGrp="1" noChangeArrowheads="1"/>
          </p:cNvSpPr>
          <p:nvPr>
            <p:ph sz="half" idx="1"/>
          </p:nvPr>
        </p:nvSpPr>
        <p:spPr/>
        <p:txBody>
          <a:bodyPr/>
          <a:lstStyle/>
          <a:p>
            <a:pPr marL="0" indent="0" eaLnBrk="1" hangingPunct="1">
              <a:buNone/>
              <a:defRPr/>
            </a:pPr>
            <a:r>
              <a:rPr lang="en-US" sz="2100" dirty="0">
                <a:latin typeface="Baskerville Old Face" panose="02020602080505020303" pitchFamily="18" charset="0"/>
                <a:ea typeface="+mn-ea"/>
              </a:rPr>
              <a:t>1.	</a:t>
            </a:r>
            <a:r>
              <a:rPr lang="en-US" sz="2100" b="1" dirty="0">
                <a:latin typeface="Baskerville Old Face" panose="02020602080505020303" pitchFamily="18" charset="0"/>
                <a:ea typeface="+mn-ea"/>
              </a:rPr>
              <a:t>Wills:</a:t>
            </a:r>
          </a:p>
          <a:p>
            <a:pPr marL="571500" indent="-571500" eaLnBrk="1" hangingPunct="1">
              <a:buFont typeface="+mj-lt"/>
              <a:buAutoNum type="romanLcPeriod"/>
              <a:defRPr/>
            </a:pPr>
            <a:r>
              <a:rPr lang="en-US" sz="2100" dirty="0">
                <a:latin typeface="Baskerville Old Face" panose="02020602080505020303" pitchFamily="18" charset="0"/>
                <a:ea typeface="+mn-ea"/>
              </a:rPr>
              <a:t>A will is a legal document that outlines how your assets will be distributed after your death. In Uganda, a valid will must be written, signed, and witnessed by two competent individuals.</a:t>
            </a:r>
          </a:p>
          <a:p>
            <a:pPr marL="571500" indent="-571500" eaLnBrk="1" hangingPunct="1">
              <a:buFont typeface="+mj-lt"/>
              <a:buAutoNum type="romanLcPeriod"/>
              <a:defRPr/>
            </a:pPr>
            <a:r>
              <a:rPr lang="en-US" sz="2100" dirty="0">
                <a:latin typeface="Baskerville Old Face" panose="02020602080505020303" pitchFamily="18" charset="0"/>
                <a:ea typeface="+mn-ea"/>
              </a:rPr>
              <a:t>It’s essential to review and update your will regularly, especially after significant life events such as marriage, divorce, or the birth of children.</a:t>
            </a:r>
          </a:p>
          <a:p>
            <a:pPr marL="0" indent="0" eaLnBrk="1" hangingPunct="1">
              <a:buNone/>
              <a:defRPr/>
            </a:pPr>
            <a:r>
              <a:rPr lang="en-US" sz="2100" dirty="0">
                <a:latin typeface="Baskerville Old Face" panose="02020602080505020303" pitchFamily="18" charset="0"/>
                <a:ea typeface="+mn-ea"/>
              </a:rPr>
              <a:t>2.	</a:t>
            </a:r>
            <a:r>
              <a:rPr lang="en-US" sz="2100" b="1" dirty="0">
                <a:latin typeface="Baskerville Old Face" panose="02020602080505020303" pitchFamily="18" charset="0"/>
                <a:ea typeface="+mn-ea"/>
              </a:rPr>
              <a:t>Trusts:</a:t>
            </a:r>
          </a:p>
          <a:p>
            <a:pPr marL="571500" indent="-571500" eaLnBrk="1" hangingPunct="1">
              <a:buFont typeface="+mj-lt"/>
              <a:buAutoNum type="romanLcPeriod"/>
              <a:defRPr/>
            </a:pPr>
            <a:r>
              <a:rPr lang="en-US" sz="2100" dirty="0">
                <a:latin typeface="Baskerville Old Face" panose="02020602080505020303" pitchFamily="18" charset="0"/>
                <a:ea typeface="+mn-ea"/>
              </a:rPr>
              <a:t>A trust is a legal arrangement where a trustee manages assets on behalf of beneficiaries. Trusts can be an effective way to manage and protect assets for minors or other dependents who may not be able to manage them responsibly on their own.</a:t>
            </a:r>
          </a:p>
          <a:p>
            <a:pPr marL="571500" indent="-571500" eaLnBrk="1" hangingPunct="1">
              <a:buFont typeface="+mj-lt"/>
              <a:buAutoNum type="romanLcPeriod"/>
              <a:defRPr/>
            </a:pPr>
            <a:r>
              <a:rPr lang="en-US" sz="2100" dirty="0">
                <a:latin typeface="Baskerville Old Face" panose="02020602080505020303" pitchFamily="18" charset="0"/>
                <a:ea typeface="+mn-ea"/>
              </a:rPr>
              <a:t>Uganda recognizes both testamentary trusts (created in a will and effective after death) and living trusts (created during a person’s lifetime).</a:t>
            </a:r>
          </a:p>
          <a:p>
            <a:pPr marL="571500" indent="-571500" eaLnBrk="1" hangingPunct="1">
              <a:buFont typeface="+mj-lt"/>
              <a:buAutoNum type="romanLcPeriod"/>
              <a:defRPr/>
            </a:pPr>
            <a:endParaRPr lang="en-US" sz="2100" dirty="0">
              <a:latin typeface="Baskerville Old Face" panose="02020602080505020303" pitchFamily="18" charset="0"/>
              <a:ea typeface="+mn-ea"/>
            </a:endParaRPr>
          </a:p>
        </p:txBody>
      </p:sp>
    </p:spTree>
    <p:extLst>
      <p:ext uri="{BB962C8B-B14F-4D97-AF65-F5344CB8AC3E}">
        <p14:creationId xmlns:p14="http://schemas.microsoft.com/office/powerpoint/2010/main" val="266011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548C2-3B4D-C43E-8A84-126F34E9EE42}"/>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D561C771-8E47-26F9-AB1C-0078FA2BE569}"/>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rPr>
              <a:t>Key Elements of Estate Planning in Uganda</a:t>
            </a:r>
            <a:endParaRPr lang="en-US"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D8A4A875-052C-A5FF-EEC9-1D5FE8F7758A}"/>
              </a:ext>
            </a:extLst>
          </p:cNvPr>
          <p:cNvSpPr>
            <a:spLocks noGrp="1" noChangeArrowheads="1"/>
          </p:cNvSpPr>
          <p:nvPr>
            <p:ph sz="half" idx="1"/>
          </p:nvPr>
        </p:nvSpPr>
        <p:spPr/>
        <p:txBody>
          <a:bodyPr/>
          <a:lstStyle/>
          <a:p>
            <a:pPr marL="114300" indent="0">
              <a:buNone/>
            </a:pPr>
            <a:r>
              <a:rPr lang="en-US" sz="2100" dirty="0">
                <a:latin typeface="Baskerville Old Face" panose="02020602080505020303" pitchFamily="18" charset="0"/>
              </a:rPr>
              <a:t>3.	</a:t>
            </a:r>
            <a:r>
              <a:rPr lang="en-US" sz="2100" b="1" dirty="0">
                <a:latin typeface="Baskerville Old Face" panose="02020602080505020303" pitchFamily="18" charset="0"/>
              </a:rPr>
              <a:t>Powers of Attorney:</a:t>
            </a:r>
          </a:p>
          <a:p>
            <a:r>
              <a:rPr lang="en-US" sz="2100" dirty="0">
                <a:latin typeface="Baskerville Old Face" panose="02020602080505020303" pitchFamily="18" charset="0"/>
              </a:rPr>
              <a:t>o	A power of attorney is a legal document that gives another person the authority to make decisions on your behalf if you become incapacitated. In Uganda, this can include decisions about finances, health care, and property management.</a:t>
            </a:r>
          </a:p>
          <a:p>
            <a:r>
              <a:rPr lang="en-US" sz="2100" dirty="0">
                <a:latin typeface="Baskerville Old Face" panose="02020602080505020303" pitchFamily="18" charset="0"/>
              </a:rPr>
              <a:t>o	Establishing a power of attorney ensures that someone you trust will manage your affairs if you are unable to do so.</a:t>
            </a:r>
          </a:p>
          <a:p>
            <a:pPr marL="114300" indent="0">
              <a:buNone/>
            </a:pPr>
            <a:r>
              <a:rPr lang="en-US" sz="2100" dirty="0">
                <a:latin typeface="Baskerville Old Face" panose="02020602080505020303" pitchFamily="18" charset="0"/>
              </a:rPr>
              <a:t>4.	</a:t>
            </a:r>
            <a:r>
              <a:rPr lang="en-US" sz="2100" b="1" dirty="0">
                <a:latin typeface="Baskerville Old Face" panose="02020602080505020303" pitchFamily="18" charset="0"/>
              </a:rPr>
              <a:t>Guardianship Designations:</a:t>
            </a:r>
          </a:p>
          <a:p>
            <a:r>
              <a:rPr lang="en-US" sz="2100" dirty="0">
                <a:latin typeface="Baskerville Old Face" panose="02020602080505020303" pitchFamily="18" charset="0"/>
              </a:rPr>
              <a:t>	If you have minor children, it’s crucial to designate a guardian in your estate plan. This ensures that your children are cared for by someone you trust if you are no longer able to do so.</a:t>
            </a:r>
          </a:p>
          <a:p>
            <a:r>
              <a:rPr lang="en-US" sz="2100" dirty="0">
                <a:latin typeface="Baskerville Old Face" panose="02020602080505020303" pitchFamily="18" charset="0"/>
              </a:rPr>
              <a:t>	In Uganda, the appointment of a guardian must be made through a will or a court application, and the guardian must act in the best interests of the child.</a:t>
            </a:r>
          </a:p>
          <a:p>
            <a:pPr marL="571500" indent="-571500" eaLnBrk="1" hangingPunct="1">
              <a:buFont typeface="+mj-lt"/>
              <a:buAutoNum type="romanLcPeriod"/>
              <a:defRPr/>
            </a:pPr>
            <a:endParaRPr lang="en-US" sz="2100" dirty="0">
              <a:latin typeface="Baskerville Old Face" panose="02020602080505020303" pitchFamily="18" charset="0"/>
              <a:ea typeface="+mn-ea"/>
            </a:endParaRPr>
          </a:p>
        </p:txBody>
      </p:sp>
    </p:spTree>
    <p:extLst>
      <p:ext uri="{BB962C8B-B14F-4D97-AF65-F5344CB8AC3E}">
        <p14:creationId xmlns:p14="http://schemas.microsoft.com/office/powerpoint/2010/main" val="297018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6F95B-93B8-2F31-0BAA-71260742EC11}"/>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5965F62-52CE-A9F8-AAE8-F216C4736BD2}"/>
              </a:ext>
            </a:extLst>
          </p:cNvPr>
          <p:cNvSpPr>
            <a:spLocks noGrp="1" noChangeArrowheads="1"/>
          </p:cNvSpPr>
          <p:nvPr>
            <p:ph type="title"/>
          </p:nvPr>
        </p:nvSpPr>
        <p:spPr/>
        <p:txBody>
          <a:bodyPr/>
          <a:lstStyle/>
          <a:p>
            <a:pPr eaLnBrk="1" hangingPunct="1">
              <a:defRPr/>
            </a:pPr>
            <a:r>
              <a:rPr lang="en-US" sz="3600" dirty="0"/>
              <a:t>Uganda’s Legal Framework for Estate Planning</a:t>
            </a:r>
            <a:endParaRPr lang="en-US" sz="3600" b="1" dirty="0">
              <a:ea typeface="+mj-ea"/>
            </a:endParaRPr>
          </a:p>
        </p:txBody>
      </p:sp>
      <p:sp>
        <p:nvSpPr>
          <p:cNvPr id="14339" name="Rectangle 3">
            <a:extLst>
              <a:ext uri="{FF2B5EF4-FFF2-40B4-BE49-F238E27FC236}">
                <a16:creationId xmlns:a16="http://schemas.microsoft.com/office/drawing/2014/main" id="{4311B96E-2FCE-C36B-6487-4791A551AB2B}"/>
              </a:ext>
            </a:extLst>
          </p:cNvPr>
          <p:cNvSpPr>
            <a:spLocks noGrp="1" noChangeArrowheads="1"/>
          </p:cNvSpPr>
          <p:nvPr>
            <p:ph sz="half" idx="1"/>
          </p:nvPr>
        </p:nvSpPr>
        <p:spPr/>
        <p:txBody>
          <a:bodyPr/>
          <a:lstStyle/>
          <a:p>
            <a:pPr marL="0" indent="0">
              <a:buNone/>
              <a:defRPr/>
            </a:pPr>
            <a:r>
              <a:rPr lang="en-US" sz="2200" dirty="0">
                <a:latin typeface="Baskerville Old Face" panose="02020602080505020303" pitchFamily="18" charset="0"/>
                <a:ea typeface="+mn-ea"/>
              </a:rPr>
              <a:t>1. The Constitution of the Republic of Uganda, 1995 (as amended); </a:t>
            </a:r>
          </a:p>
          <a:p>
            <a:pPr marL="0" indent="0" eaLnBrk="1" hangingPunct="1">
              <a:buNone/>
              <a:defRPr/>
            </a:pPr>
            <a:r>
              <a:rPr lang="en-US" sz="2200" dirty="0">
                <a:latin typeface="Baskerville Old Face" panose="02020602080505020303" pitchFamily="18" charset="0"/>
                <a:ea typeface="+mn-ea"/>
              </a:rPr>
              <a:t>Article 26 Right to own property </a:t>
            </a:r>
          </a:p>
          <a:p>
            <a:pPr marL="0" indent="0" eaLnBrk="1" hangingPunct="1">
              <a:buNone/>
              <a:defRPr/>
            </a:pPr>
            <a:endParaRPr lang="en-US" sz="2200" dirty="0">
              <a:latin typeface="Baskerville Old Face" panose="02020602080505020303" pitchFamily="18" charset="0"/>
              <a:ea typeface="+mn-ea"/>
            </a:endParaRPr>
          </a:p>
          <a:p>
            <a:pPr marL="0" indent="0" eaLnBrk="1" hangingPunct="1">
              <a:buNone/>
              <a:defRPr/>
            </a:pPr>
            <a:r>
              <a:rPr lang="en-US" sz="2200" dirty="0">
                <a:latin typeface="Baskerville Old Face" panose="02020602080505020303" pitchFamily="18" charset="0"/>
                <a:ea typeface="+mn-ea"/>
              </a:rPr>
              <a:t>2.	</a:t>
            </a:r>
            <a:r>
              <a:rPr lang="en-US" sz="2200" b="1" dirty="0">
                <a:latin typeface="Baskerville Old Face" panose="02020602080505020303" pitchFamily="18" charset="0"/>
                <a:ea typeface="+mn-ea"/>
              </a:rPr>
              <a:t>The Succession Act, Cap 268, (as amended by Act No. 3 of 2022); </a:t>
            </a:r>
          </a:p>
          <a:p>
            <a:pPr marL="571500" indent="-571500" eaLnBrk="1" hangingPunct="1">
              <a:buFont typeface="+mj-lt"/>
              <a:buAutoNum type="romanLcPeriod"/>
              <a:defRPr/>
            </a:pPr>
            <a:r>
              <a:rPr lang="en-US" sz="2200" dirty="0">
                <a:latin typeface="Baskerville Old Face" panose="02020602080505020303" pitchFamily="18" charset="0"/>
                <a:ea typeface="+mn-ea"/>
              </a:rPr>
              <a:t>The Succession Act is the primary legislation governing wills, intestate succession (when a person dies without a will), and the administration of estates in Uganda. It outlines who is entitled to inherit and how estates should be distributed.</a:t>
            </a:r>
          </a:p>
          <a:p>
            <a:pPr marL="571500" indent="-571500" eaLnBrk="1" hangingPunct="1">
              <a:buFont typeface="+mj-lt"/>
              <a:buAutoNum type="romanLcPeriod"/>
              <a:defRPr/>
            </a:pPr>
            <a:r>
              <a:rPr lang="en-US" sz="2200" dirty="0">
                <a:latin typeface="Baskerville Old Face" panose="02020602080505020303" pitchFamily="18" charset="0"/>
                <a:ea typeface="+mn-ea"/>
              </a:rPr>
              <a:t>The Act provides for the protection of spouses, children, and dependents, ensuring that they are not left destitute after the death of the breadwinner.</a:t>
            </a:r>
          </a:p>
          <a:p>
            <a:pPr marL="571500" indent="-571500" eaLnBrk="1" hangingPunct="1">
              <a:buFont typeface="+mj-lt"/>
              <a:buAutoNum type="romanLcPeriod"/>
              <a:defRPr/>
            </a:pPr>
            <a:endParaRPr lang="en-US" sz="2200" dirty="0">
              <a:latin typeface="Baskerville Old Face" panose="02020602080505020303" pitchFamily="18" charset="0"/>
              <a:ea typeface="+mn-ea"/>
            </a:endParaRPr>
          </a:p>
        </p:txBody>
      </p:sp>
    </p:spTree>
    <p:extLst>
      <p:ext uri="{BB962C8B-B14F-4D97-AF65-F5344CB8AC3E}">
        <p14:creationId xmlns:p14="http://schemas.microsoft.com/office/powerpoint/2010/main" val="358011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F58FB-7CFD-A95A-D3B6-93A63C401377}"/>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D1461E9-8F34-085C-E196-5C8540D7BC0F}"/>
              </a:ext>
            </a:extLst>
          </p:cNvPr>
          <p:cNvSpPr>
            <a:spLocks noGrp="1" noChangeArrowheads="1"/>
          </p:cNvSpPr>
          <p:nvPr>
            <p:ph type="title"/>
          </p:nvPr>
        </p:nvSpPr>
        <p:spPr/>
        <p:txBody>
          <a:bodyPr/>
          <a:lstStyle/>
          <a:p>
            <a:pPr eaLnBrk="1" hangingPunct="1">
              <a:defRPr/>
            </a:pPr>
            <a:r>
              <a:rPr lang="en-US" dirty="0"/>
              <a:t>Uganda’s Legal Framework for Estate Planning</a:t>
            </a:r>
            <a:endParaRPr lang="en-US" b="1" dirty="0">
              <a:ea typeface="+mj-ea"/>
            </a:endParaRPr>
          </a:p>
        </p:txBody>
      </p:sp>
      <p:sp>
        <p:nvSpPr>
          <p:cNvPr id="14339" name="Rectangle 3">
            <a:extLst>
              <a:ext uri="{FF2B5EF4-FFF2-40B4-BE49-F238E27FC236}">
                <a16:creationId xmlns:a16="http://schemas.microsoft.com/office/drawing/2014/main" id="{A9208756-A368-1E7A-3C8D-9B49753AE20C}"/>
              </a:ext>
            </a:extLst>
          </p:cNvPr>
          <p:cNvSpPr>
            <a:spLocks noGrp="1" noChangeArrowheads="1"/>
          </p:cNvSpPr>
          <p:nvPr>
            <p:ph sz="half" idx="1"/>
          </p:nvPr>
        </p:nvSpPr>
        <p:spPr>
          <a:xfrm>
            <a:off x="658902" y="1752600"/>
            <a:ext cx="10869083" cy="4572000"/>
          </a:xfrm>
        </p:spPr>
        <p:txBody>
          <a:bodyPr/>
          <a:lstStyle/>
          <a:p>
            <a:pPr marL="0" indent="0" eaLnBrk="1" hangingPunct="1">
              <a:buNone/>
              <a:defRPr/>
            </a:pPr>
            <a:r>
              <a:rPr lang="en-US" sz="2200" dirty="0">
                <a:latin typeface="Baskerville Old Face" panose="02020602080505020303" pitchFamily="18" charset="0"/>
                <a:ea typeface="+mn-ea"/>
              </a:rPr>
              <a:t>3.	</a:t>
            </a:r>
            <a:r>
              <a:rPr lang="en-US" sz="2200" b="1" dirty="0">
                <a:latin typeface="Baskerville Old Face" panose="02020602080505020303" pitchFamily="18" charset="0"/>
                <a:ea typeface="+mn-ea"/>
              </a:rPr>
              <a:t>Land and Inheritance Laws:</a:t>
            </a:r>
          </a:p>
          <a:p>
            <a:pPr marL="571500" indent="-571500" eaLnBrk="1" hangingPunct="1">
              <a:buFont typeface="+mj-lt"/>
              <a:buAutoNum type="romanLcPeriod"/>
              <a:defRPr/>
            </a:pPr>
            <a:r>
              <a:rPr lang="en-US" sz="2200" dirty="0">
                <a:latin typeface="Baskerville Old Face" panose="02020602080505020303" pitchFamily="18" charset="0"/>
                <a:ea typeface="+mn-ea"/>
              </a:rPr>
              <a:t>Land ownership is a significant aspect of estate planning in Uganda, where the majority of wealth is tied to land. Section 34 (1) paragraph 2 of the Land Act Cap. 236 provides for transactions with a tenancy by occupancy states that A tenancy by occupancy may be inherited.</a:t>
            </a:r>
          </a:p>
          <a:p>
            <a:pPr marL="571500" indent="-571500" eaLnBrk="1" hangingPunct="1">
              <a:buFont typeface="+mj-lt"/>
              <a:buAutoNum type="romanLcPeriod"/>
              <a:defRPr/>
            </a:pPr>
            <a:r>
              <a:rPr lang="en-US" sz="2200" dirty="0">
                <a:latin typeface="Baskerville Old Face" panose="02020602080505020303" pitchFamily="18" charset="0"/>
                <a:ea typeface="+mn-ea"/>
              </a:rPr>
              <a:t>Section 3 (2) of the Land Act provides for the various incidents of forms Freehold tenure is a form of tenure deriving its legality from the Constitution and its incidents from the written law which enables the holder to exercise, subject to the law, full powers of ownership of land, including but not necessarily limited to disposing of the land to any person either as a gift inter </a:t>
            </a:r>
            <a:r>
              <a:rPr lang="en-US" sz="2200" dirty="0" err="1">
                <a:latin typeface="Baskerville Old Face" panose="02020602080505020303" pitchFamily="18" charset="0"/>
                <a:ea typeface="+mn-ea"/>
              </a:rPr>
              <a:t>vivos</a:t>
            </a:r>
            <a:r>
              <a:rPr lang="en-US" sz="2200" dirty="0">
                <a:latin typeface="Baskerville Old Face" panose="02020602080505020303" pitchFamily="18" charset="0"/>
                <a:ea typeface="+mn-ea"/>
              </a:rPr>
              <a:t> or by will. (Section 3 (2) (b) (iv))</a:t>
            </a:r>
          </a:p>
          <a:p>
            <a:pPr marL="571500" indent="-571500" eaLnBrk="1" hangingPunct="1">
              <a:buFont typeface="+mj-lt"/>
              <a:buAutoNum type="romanLcPeriod"/>
              <a:defRPr/>
            </a:pPr>
            <a:r>
              <a:rPr lang="en-US" sz="2200" dirty="0">
                <a:latin typeface="Baskerville Old Face" panose="02020602080505020303" pitchFamily="18" charset="0"/>
                <a:ea typeface="+mn-ea"/>
              </a:rPr>
              <a:t>Other related legislation governs land inheritance, especially customary land, which is often subject to traditional laws and practices.  It is essential to understand how customary and statutory laws interact in Uganda to ensure that your land is distributed according to your wishes.</a:t>
            </a:r>
          </a:p>
          <a:p>
            <a:pPr marL="571500" indent="-571500" eaLnBrk="1" hangingPunct="1">
              <a:buFont typeface="+mj-lt"/>
              <a:buAutoNum type="romanLcPeriod"/>
              <a:defRPr/>
            </a:pPr>
            <a:endParaRPr lang="en-US" sz="2200" dirty="0">
              <a:latin typeface="Baskerville Old Face" panose="02020602080505020303" pitchFamily="18" charset="0"/>
              <a:ea typeface="+mn-ea"/>
            </a:endParaRPr>
          </a:p>
        </p:txBody>
      </p:sp>
    </p:spTree>
    <p:extLst>
      <p:ext uri="{BB962C8B-B14F-4D97-AF65-F5344CB8AC3E}">
        <p14:creationId xmlns:p14="http://schemas.microsoft.com/office/powerpoint/2010/main" val="383450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5D158-A2A8-7E4D-8EA0-3167181E62A7}"/>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75A3748A-D1BF-B0F1-01BF-4D89CC24AD7A}"/>
              </a:ext>
            </a:extLst>
          </p:cNvPr>
          <p:cNvSpPr>
            <a:spLocks noGrp="1" noChangeArrowheads="1"/>
          </p:cNvSpPr>
          <p:nvPr>
            <p:ph type="title"/>
          </p:nvPr>
        </p:nvSpPr>
        <p:spPr>
          <a:xfrm>
            <a:off x="658902" y="143571"/>
            <a:ext cx="10869083" cy="999429"/>
          </a:xfrm>
        </p:spPr>
        <p:txBody>
          <a:bodyPr/>
          <a:lstStyle/>
          <a:p>
            <a:pPr eaLnBrk="1" hangingPunct="1">
              <a:defRPr/>
            </a:pPr>
            <a:r>
              <a:rPr lang="en-US" dirty="0"/>
              <a:t>Uganda’s Legal Framework for Estate Planning</a:t>
            </a:r>
            <a:endParaRPr lang="en-US" b="1" dirty="0">
              <a:ea typeface="+mj-ea"/>
            </a:endParaRPr>
          </a:p>
        </p:txBody>
      </p:sp>
      <p:sp>
        <p:nvSpPr>
          <p:cNvPr id="14339" name="Rectangle 3">
            <a:extLst>
              <a:ext uri="{FF2B5EF4-FFF2-40B4-BE49-F238E27FC236}">
                <a16:creationId xmlns:a16="http://schemas.microsoft.com/office/drawing/2014/main" id="{364F4821-034F-B317-66E7-B6063750A56D}"/>
              </a:ext>
            </a:extLst>
          </p:cNvPr>
          <p:cNvSpPr>
            <a:spLocks noGrp="1" noChangeArrowheads="1"/>
          </p:cNvSpPr>
          <p:nvPr>
            <p:ph sz="half" idx="1"/>
          </p:nvPr>
        </p:nvSpPr>
        <p:spPr>
          <a:xfrm>
            <a:off x="708884" y="1524000"/>
            <a:ext cx="10819101" cy="4724400"/>
          </a:xfrm>
        </p:spPr>
        <p:txBody>
          <a:bodyPr/>
          <a:lstStyle/>
          <a:p>
            <a:pPr marL="0" indent="0" algn="just" eaLnBrk="1" hangingPunct="1">
              <a:buNone/>
              <a:defRPr/>
            </a:pPr>
            <a:r>
              <a:rPr lang="en-US" sz="2200" b="1" dirty="0">
                <a:latin typeface="Baskerville Old Face" panose="02020602080505020303" pitchFamily="18" charset="0"/>
                <a:ea typeface="+mn-ea"/>
              </a:rPr>
              <a:t>Other legislations include: </a:t>
            </a:r>
          </a:p>
          <a:p>
            <a:pPr marL="0" indent="0" algn="just" eaLnBrk="1" hangingPunct="1">
              <a:buNone/>
              <a:defRPr/>
            </a:pPr>
            <a:r>
              <a:rPr lang="en-US" sz="2200" b="1" dirty="0">
                <a:latin typeface="Baskerville Old Face" panose="02020602080505020303" pitchFamily="18" charset="0"/>
                <a:ea typeface="+mn-ea"/>
              </a:rPr>
              <a:t>4. The Administrator General’s Act, Cap. 264:</a:t>
            </a:r>
            <a:r>
              <a:rPr lang="en-US" sz="2200" dirty="0">
                <a:latin typeface="Baskerville Old Face" panose="02020602080505020303" pitchFamily="18" charset="0"/>
                <a:ea typeface="+mn-ea"/>
              </a:rPr>
              <a:t>This office assumes powers over estate of the deceased until letters of administrations or letters of probate are granted by court on applying.   </a:t>
            </a:r>
          </a:p>
          <a:p>
            <a:pPr marL="0" indent="0" algn="just" eaLnBrk="1" hangingPunct="1">
              <a:buNone/>
              <a:defRPr/>
            </a:pPr>
            <a:r>
              <a:rPr lang="en-US" sz="2200" b="1" dirty="0">
                <a:latin typeface="Baskerville Old Face" panose="02020602080505020303" pitchFamily="18" charset="0"/>
                <a:ea typeface="+mn-ea"/>
              </a:rPr>
              <a:t>5. The Administration of Estates (Small Estates) (Special Provisions) Act Cap.263: </a:t>
            </a:r>
            <a:r>
              <a:rPr lang="en-US" sz="2200" dirty="0">
                <a:latin typeface="Baskerville Old Face" panose="02020602080505020303" pitchFamily="18" charset="0"/>
                <a:ea typeface="+mn-ea"/>
              </a:rPr>
              <a:t>This law regulates estates of deceased with property is below a specific monetary thresholds. </a:t>
            </a:r>
          </a:p>
          <a:p>
            <a:pPr marL="0" indent="0" algn="just" eaLnBrk="1" hangingPunct="1">
              <a:buNone/>
              <a:defRPr/>
            </a:pPr>
            <a:r>
              <a:rPr lang="en-US" sz="2200" b="1" dirty="0">
                <a:latin typeface="Baskerville Old Face" panose="02020602080505020303" pitchFamily="18" charset="0"/>
                <a:ea typeface="+mn-ea"/>
              </a:rPr>
              <a:t>6. The Estates of Missing Persons (Management) Act, Cap. 266:</a:t>
            </a:r>
            <a:r>
              <a:rPr lang="en-US" sz="2200" dirty="0">
                <a:latin typeface="Baskerville Old Face" panose="02020602080505020303" pitchFamily="18" charset="0"/>
                <a:ea typeface="+mn-ea"/>
              </a:rPr>
              <a:t>This law governs and is applies to estates of persons who persons who have been proven to have gone missing declared as such by a court order.  </a:t>
            </a:r>
          </a:p>
          <a:p>
            <a:pPr marL="0" indent="0" algn="just" eaLnBrk="1" hangingPunct="1">
              <a:buNone/>
              <a:defRPr/>
            </a:pPr>
            <a:r>
              <a:rPr lang="en-US" sz="2200" b="1" dirty="0">
                <a:latin typeface="Baskerville Old Face" panose="02020602080505020303" pitchFamily="18" charset="0"/>
                <a:ea typeface="+mn-ea"/>
              </a:rPr>
              <a:t>8. The Children’s Act, Cap 62: </a:t>
            </a:r>
            <a:r>
              <a:rPr lang="en-US" sz="2200" dirty="0">
                <a:latin typeface="Baskerville Old Face" panose="02020602080505020303" pitchFamily="18" charset="0"/>
                <a:ea typeface="+mn-ea"/>
              </a:rPr>
              <a:t>This law generally relates to children in general without discriminating between legitimate and illegitimate children. </a:t>
            </a:r>
          </a:p>
          <a:p>
            <a:pPr marL="0" indent="0" algn="just" eaLnBrk="1" hangingPunct="1">
              <a:buNone/>
              <a:defRPr/>
            </a:pPr>
            <a:r>
              <a:rPr lang="en-US" sz="2200" b="1" dirty="0">
                <a:latin typeface="Baskerville Old Face" panose="02020602080505020303" pitchFamily="18" charset="0"/>
                <a:ea typeface="+mn-ea"/>
              </a:rPr>
              <a:t>9. Case Law/ Judicial Decisions </a:t>
            </a:r>
            <a:r>
              <a:rPr lang="en-US" sz="2200" dirty="0">
                <a:latin typeface="Baskerville Old Face" panose="02020602080505020303" pitchFamily="18" charset="0"/>
                <a:ea typeface="+mn-ea"/>
              </a:rPr>
              <a:t>such as Advocacy for Women in Uganda vs AG, Const Pet. </a:t>
            </a:r>
          </a:p>
        </p:txBody>
      </p:sp>
    </p:spTree>
    <p:extLst>
      <p:ext uri="{BB962C8B-B14F-4D97-AF65-F5344CB8AC3E}">
        <p14:creationId xmlns:p14="http://schemas.microsoft.com/office/powerpoint/2010/main" val="8616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212AA-9713-88A6-0032-5684FA4BF2B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E6268C43-B22E-D2B2-BB2C-21A8E89A9D2E}"/>
              </a:ext>
            </a:extLst>
          </p:cNvPr>
          <p:cNvSpPr>
            <a:spLocks noGrp="1" noChangeArrowheads="1"/>
          </p:cNvSpPr>
          <p:nvPr>
            <p:ph type="title"/>
          </p:nvPr>
        </p:nvSpPr>
        <p:spPr/>
        <p:txBody>
          <a:bodyPr/>
          <a:lstStyle/>
          <a:p>
            <a:pPr eaLnBrk="1" hangingPunct="1">
              <a:defRPr/>
            </a:pPr>
            <a:r>
              <a:rPr lang="en-US" b="1" dirty="0">
                <a:latin typeface="Baskerville Old Face" panose="02020602080505020303" pitchFamily="18" charset="0"/>
                <a:ea typeface="+mj-ea"/>
              </a:rPr>
              <a:t>The Role of Legal Experts in Estate Planning</a:t>
            </a:r>
          </a:p>
        </p:txBody>
      </p:sp>
      <p:sp>
        <p:nvSpPr>
          <p:cNvPr id="14339" name="Rectangle 3">
            <a:extLst>
              <a:ext uri="{FF2B5EF4-FFF2-40B4-BE49-F238E27FC236}">
                <a16:creationId xmlns:a16="http://schemas.microsoft.com/office/drawing/2014/main" id="{93E5337A-0761-9230-52BC-B7A23F1117D2}"/>
              </a:ext>
            </a:extLst>
          </p:cNvPr>
          <p:cNvSpPr>
            <a:spLocks noGrp="1" noChangeArrowheads="1"/>
          </p:cNvSpPr>
          <p:nvPr>
            <p:ph sz="half" idx="1"/>
          </p:nvPr>
        </p:nvSpPr>
        <p:spPr/>
        <p:txBody>
          <a:bodyPr/>
          <a:lstStyle/>
          <a:p>
            <a:pPr marL="0" indent="0" eaLnBrk="1" hangingPunct="1">
              <a:buNone/>
              <a:defRPr/>
            </a:pPr>
            <a:r>
              <a:rPr lang="en-US" sz="2400" dirty="0">
                <a:latin typeface="Baskerville Old Face" panose="02020602080505020303" pitchFamily="18" charset="0"/>
                <a:ea typeface="+mn-ea"/>
              </a:rPr>
              <a:t>Given the complexity of Uganda’s legal framework and the potential for disputes, working with legal experts is crucial in estate planning. Lawyers specializing in estate law can help you:</a:t>
            </a:r>
          </a:p>
          <a:p>
            <a:pPr marL="571500" indent="-571500" eaLnBrk="1" hangingPunct="1">
              <a:buFont typeface="+mj-lt"/>
              <a:buAutoNum type="romanLcPeriod"/>
              <a:defRPr/>
            </a:pPr>
            <a:r>
              <a:rPr lang="en-US" sz="2400" dirty="0">
                <a:latin typeface="Baskerville Old Face" panose="02020602080505020303" pitchFamily="18" charset="0"/>
                <a:ea typeface="+mn-ea"/>
              </a:rPr>
              <a:t>•	Draft a valid will or trust that reflects your wishes.</a:t>
            </a:r>
          </a:p>
          <a:p>
            <a:pPr marL="571500" indent="-571500" eaLnBrk="1" hangingPunct="1">
              <a:buFont typeface="+mj-lt"/>
              <a:buAutoNum type="romanLcPeriod"/>
              <a:defRPr/>
            </a:pPr>
            <a:r>
              <a:rPr lang="en-US" sz="2400" dirty="0">
                <a:latin typeface="Baskerville Old Face" panose="02020602080505020303" pitchFamily="18" charset="0"/>
                <a:ea typeface="+mn-ea"/>
              </a:rPr>
              <a:t>•	Ensure compliance with Ugandan law to prevent challenges to your estate plan.</a:t>
            </a:r>
          </a:p>
          <a:p>
            <a:pPr marL="571500" indent="-571500" eaLnBrk="1" hangingPunct="1">
              <a:buFont typeface="+mj-lt"/>
              <a:buAutoNum type="romanLcPeriod"/>
              <a:defRPr/>
            </a:pPr>
            <a:r>
              <a:rPr lang="en-US" sz="2400" dirty="0">
                <a:latin typeface="Baskerville Old Face" panose="02020602080505020303" pitchFamily="18" charset="0"/>
                <a:ea typeface="+mn-ea"/>
              </a:rPr>
              <a:t>•	Advise on the best strategies for protecting your assets and minimizing tax liabilities.</a:t>
            </a:r>
          </a:p>
          <a:p>
            <a:pPr marL="571500" indent="-571500" eaLnBrk="1" hangingPunct="1">
              <a:buFont typeface="+mj-lt"/>
              <a:buAutoNum type="romanLcPeriod"/>
              <a:defRPr/>
            </a:pPr>
            <a:r>
              <a:rPr lang="en-US" sz="2400" dirty="0">
                <a:latin typeface="Baskerville Old Face" panose="02020602080505020303" pitchFamily="18" charset="0"/>
                <a:ea typeface="+mn-ea"/>
              </a:rPr>
              <a:t>•	Provide guidance on managing customary land and other complex inheritance issues.</a:t>
            </a:r>
          </a:p>
          <a:p>
            <a:pPr marL="571500" indent="-571500" eaLnBrk="1" hangingPunct="1">
              <a:buFont typeface="+mj-lt"/>
              <a:buAutoNum type="romanLcPeriod"/>
              <a:defRPr/>
            </a:pPr>
            <a:endParaRPr lang="en-US" sz="2400" dirty="0">
              <a:latin typeface="Baskerville Old Face" panose="02020602080505020303" pitchFamily="18" charset="0"/>
              <a:ea typeface="+mn-ea"/>
            </a:endParaRPr>
          </a:p>
        </p:txBody>
      </p:sp>
    </p:spTree>
    <p:extLst>
      <p:ext uri="{BB962C8B-B14F-4D97-AF65-F5344CB8AC3E}">
        <p14:creationId xmlns:p14="http://schemas.microsoft.com/office/powerpoint/2010/main" val="154072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B3CC-923F-5643-1591-644EDDAEE4EC}"/>
              </a:ext>
            </a:extLst>
          </p:cNvPr>
          <p:cNvSpPr>
            <a:spLocks noGrp="1"/>
          </p:cNvSpPr>
          <p:nvPr>
            <p:ph type="title"/>
          </p:nvPr>
        </p:nvSpPr>
        <p:spPr/>
        <p:txBody>
          <a:bodyPr/>
          <a:lstStyle/>
          <a:p>
            <a:r>
              <a:rPr lang="en-US" dirty="0"/>
              <a:t>Counsel Agnes </a:t>
            </a:r>
            <a:endParaRPr lang="en-UG" dirty="0"/>
          </a:p>
        </p:txBody>
      </p:sp>
      <p:sp>
        <p:nvSpPr>
          <p:cNvPr id="3" name="Content Placeholder 2">
            <a:extLst>
              <a:ext uri="{FF2B5EF4-FFF2-40B4-BE49-F238E27FC236}">
                <a16:creationId xmlns:a16="http://schemas.microsoft.com/office/drawing/2014/main" id="{04D05149-6E87-9C4A-A38E-B58438418F30}"/>
              </a:ext>
            </a:extLst>
          </p:cNvPr>
          <p:cNvSpPr>
            <a:spLocks noGrp="1"/>
          </p:cNvSpPr>
          <p:nvPr>
            <p:ph sz="half" idx="1"/>
          </p:nvPr>
        </p:nvSpPr>
        <p:spPr/>
        <p:txBody>
          <a:bodyPr/>
          <a:lstStyle/>
          <a:p>
            <a:pPr algn="ctr"/>
            <a:r>
              <a:rPr lang="en-US" sz="4800" b="1" dirty="0">
                <a:latin typeface="Baskerville Old Face" panose="02020602080505020303" pitchFamily="18" charset="0"/>
              </a:rPr>
              <a:t>Counsel Agnes  starts from this slide. </a:t>
            </a:r>
            <a:endParaRPr lang="en-UG" sz="4800" b="1" dirty="0">
              <a:latin typeface="Baskerville Old Face" panose="02020602080505020303" pitchFamily="18" charset="0"/>
            </a:endParaRPr>
          </a:p>
        </p:txBody>
      </p:sp>
    </p:spTree>
    <p:extLst>
      <p:ext uri="{BB962C8B-B14F-4D97-AF65-F5344CB8AC3E}">
        <p14:creationId xmlns:p14="http://schemas.microsoft.com/office/powerpoint/2010/main" val="207918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687F-7A78-27F6-5E59-978FAE41129B}"/>
              </a:ext>
            </a:extLst>
          </p:cNvPr>
          <p:cNvSpPr>
            <a:spLocks noGrp="1"/>
          </p:cNvSpPr>
          <p:nvPr>
            <p:ph type="title"/>
          </p:nvPr>
        </p:nvSpPr>
        <p:spPr/>
        <p:txBody>
          <a:bodyPr/>
          <a:lstStyle/>
          <a:p>
            <a:r>
              <a:rPr lang="en-US" sz="3600" dirty="0">
                <a:solidFill>
                  <a:srgbClr val="222222"/>
                </a:solidFill>
                <a:latin typeface="Baskerville Old Face" panose="02020602080505020303" pitchFamily="18" charset="0"/>
              </a:rPr>
              <a:t>W</a:t>
            </a:r>
            <a:r>
              <a:rPr lang="en-US" sz="3600" i="0" dirty="0">
                <a:solidFill>
                  <a:srgbClr val="222222"/>
                </a:solidFill>
                <a:effectLst/>
                <a:latin typeface="Baskerville Old Face" panose="02020602080505020303" pitchFamily="18" charset="0"/>
              </a:rPr>
              <a:t>hy is will writing a necessary part of estate planning and succession.</a:t>
            </a:r>
            <a:endParaRPr lang="en-UG" sz="36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72A920A-EB31-F07A-6FDD-E317A676123D}"/>
              </a:ext>
            </a:extLst>
          </p:cNvPr>
          <p:cNvSpPr>
            <a:spLocks noGrp="1"/>
          </p:cNvSpPr>
          <p:nvPr>
            <p:ph sz="half" idx="1"/>
          </p:nvPr>
        </p:nvSpPr>
        <p:spPr/>
        <p:txBody>
          <a:bodyPr/>
          <a:lstStyle/>
          <a:p>
            <a:pPr>
              <a:buFont typeface="Wingdings" panose="05000000000000000000" pitchFamily="2" charset="2"/>
              <a:buChar char="q"/>
            </a:pPr>
            <a:r>
              <a:rPr lang="en-US" dirty="0">
                <a:latin typeface="Baskerville Old Face" panose="02020602080505020303" pitchFamily="18" charset="0"/>
              </a:rPr>
              <a:t>Some people think that only the very wealthy or those with complicated assets need wills. However, there are many good reasons to have a will</a:t>
            </a:r>
          </a:p>
          <a:p>
            <a:pPr>
              <a:buFont typeface="Wingdings" panose="05000000000000000000" pitchFamily="2" charset="2"/>
              <a:buChar char="q"/>
            </a:pPr>
            <a:r>
              <a:rPr lang="en-US" dirty="0">
                <a:latin typeface="Baskerville Old Face" panose="02020602080505020303" pitchFamily="18" charset="0"/>
              </a:rPr>
              <a:t>It enables you to ne can be clear about who gets your assets. You can decide who gets what and how much.</a:t>
            </a:r>
          </a:p>
          <a:p>
            <a:pPr>
              <a:buFont typeface="Wingdings" panose="05000000000000000000" pitchFamily="2" charset="2"/>
              <a:buChar char="q"/>
            </a:pPr>
            <a:r>
              <a:rPr lang="en-US" dirty="0">
                <a:latin typeface="Baskerville Old Face" panose="02020602080505020303" pitchFamily="18" charset="0"/>
              </a:rPr>
              <a:t>You can keep your assets out of the hands of people you don't want to have them (like an estranged relative).</a:t>
            </a:r>
          </a:p>
          <a:p>
            <a:endParaRPr lang="en-UG" dirty="0">
              <a:latin typeface="Baskerville Old Face" panose="02020602080505020303" pitchFamily="18" charset="0"/>
            </a:endParaRPr>
          </a:p>
        </p:txBody>
      </p:sp>
    </p:spTree>
    <p:extLst>
      <p:ext uri="{BB962C8B-B14F-4D97-AF65-F5344CB8AC3E}">
        <p14:creationId xmlns:p14="http://schemas.microsoft.com/office/powerpoint/2010/main" val="121939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7ACF-EFF4-74A6-7E46-4288403F48E9}"/>
              </a:ext>
            </a:extLst>
          </p:cNvPr>
          <p:cNvSpPr>
            <a:spLocks noGrp="1"/>
          </p:cNvSpPr>
          <p:nvPr>
            <p:ph type="title"/>
          </p:nvPr>
        </p:nvSpPr>
        <p:spPr/>
        <p:txBody>
          <a:bodyPr/>
          <a:lstStyle/>
          <a:p>
            <a:r>
              <a:rPr lang="en-US" dirty="0">
                <a:solidFill>
                  <a:srgbClr val="222222"/>
                </a:solidFill>
                <a:latin typeface="Arial" panose="020B0604020202020204" pitchFamily="34" charset="0"/>
              </a:rPr>
              <a:t>W</a:t>
            </a:r>
            <a:r>
              <a:rPr lang="en-US" i="0" dirty="0">
                <a:solidFill>
                  <a:srgbClr val="222222"/>
                </a:solidFill>
                <a:effectLst/>
                <a:latin typeface="Arial" panose="020B0604020202020204" pitchFamily="34" charset="0"/>
              </a:rPr>
              <a:t>hy is will writing a necessary part of estate planning and succession.</a:t>
            </a:r>
            <a:endParaRPr lang="en-UG" dirty="0"/>
          </a:p>
        </p:txBody>
      </p:sp>
      <p:sp>
        <p:nvSpPr>
          <p:cNvPr id="3" name="Content Placeholder 2">
            <a:extLst>
              <a:ext uri="{FF2B5EF4-FFF2-40B4-BE49-F238E27FC236}">
                <a16:creationId xmlns:a16="http://schemas.microsoft.com/office/drawing/2014/main" id="{17B19E8B-9E02-313F-9C6B-6CD3EE1BA701}"/>
              </a:ext>
            </a:extLst>
          </p:cNvPr>
          <p:cNvSpPr>
            <a:spLocks noGrp="1"/>
          </p:cNvSpPr>
          <p:nvPr>
            <p:ph sz="half" idx="1"/>
          </p:nvPr>
        </p:nvSpPr>
        <p:spPr>
          <a:xfrm>
            <a:off x="708884" y="1605036"/>
            <a:ext cx="10819101" cy="5109393"/>
          </a:xfrm>
        </p:spPr>
        <p:txBody>
          <a:bodyPr/>
          <a:lstStyle/>
          <a:p>
            <a:pPr>
              <a:buFont typeface="Wingdings" panose="05000000000000000000" pitchFamily="2" charset="2"/>
              <a:buChar char="q"/>
            </a:pPr>
            <a:endParaRPr lang="en-US" b="1" dirty="0">
              <a:latin typeface="Baskerville Old Face" panose="02020602080505020303" pitchFamily="18" charset="0"/>
            </a:endParaRPr>
          </a:p>
          <a:p>
            <a:pPr>
              <a:buFont typeface="Wingdings" panose="05000000000000000000" pitchFamily="2" charset="2"/>
              <a:buChar char="q"/>
            </a:pPr>
            <a:r>
              <a:rPr lang="en-US" b="1" dirty="0">
                <a:latin typeface="Baskerville Old Face" panose="02020602080505020303" pitchFamily="18" charset="0"/>
              </a:rPr>
              <a:t>Peace Of Mind</a:t>
            </a:r>
            <a:r>
              <a:rPr lang="en-US" dirty="0">
                <a:latin typeface="Baskerville Old Face" panose="02020602080505020303" pitchFamily="18" charset="0"/>
              </a:rPr>
              <a:t>: Creating a Will can give you peace of mind, knowing that everything is in place if you suddenly die or suffer a prolonged illness. If you are critically ill, you may be unable to write a well-thought-out Will, fulfilling all the necessary legal requirements to make it valid. So, planning your estate and writing it down in a Will while you still can is prudent. Your heirs will have a faster and easier time getting access to your assets.</a:t>
            </a:r>
          </a:p>
          <a:p>
            <a:pPr>
              <a:buFont typeface="Wingdings" panose="05000000000000000000" pitchFamily="2" charset="2"/>
              <a:buChar char="q"/>
            </a:pPr>
            <a:r>
              <a:rPr lang="en-US" b="1" dirty="0">
                <a:latin typeface="Baskerville Old Face" panose="02020602080505020303" pitchFamily="18" charset="0"/>
              </a:rPr>
              <a:t>Save estate from certain taxes</a:t>
            </a:r>
            <a:r>
              <a:rPr lang="en-US" dirty="0">
                <a:latin typeface="Baskerville Old Face" panose="02020602080505020303" pitchFamily="18" charset="0"/>
              </a:rPr>
              <a:t>: You can plan to save your estate from paying money on taxes. You can also give gifts and charitable donations, which can help offset the estate tax.</a:t>
            </a:r>
          </a:p>
          <a:p>
            <a:pPr>
              <a:buFont typeface="Wingdings" panose="05000000000000000000" pitchFamily="2" charset="2"/>
              <a:buChar char="q"/>
            </a:pPr>
            <a:endParaRPr lang="en-US" dirty="0">
              <a:latin typeface="Baskerville Old Face" panose="02020602080505020303" pitchFamily="18" charset="0"/>
            </a:endParaRPr>
          </a:p>
          <a:p>
            <a:pPr>
              <a:buFont typeface="Wingdings" panose="05000000000000000000" pitchFamily="2" charset="2"/>
              <a:buChar char="q"/>
            </a:pPr>
            <a:endParaRPr lang="en-UG" dirty="0">
              <a:latin typeface="Baskerville Old Face" panose="02020602080505020303" pitchFamily="18" charset="0"/>
            </a:endParaRPr>
          </a:p>
        </p:txBody>
      </p:sp>
    </p:spTree>
    <p:extLst>
      <p:ext uri="{BB962C8B-B14F-4D97-AF65-F5344CB8AC3E}">
        <p14:creationId xmlns:p14="http://schemas.microsoft.com/office/powerpoint/2010/main" val="36169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F4CD-5311-0D90-95EC-88E0966F2418}"/>
              </a:ext>
            </a:extLst>
          </p:cNvPr>
          <p:cNvSpPr>
            <a:spLocks noGrp="1"/>
          </p:cNvSpPr>
          <p:nvPr>
            <p:ph type="title"/>
          </p:nvPr>
        </p:nvSpPr>
        <p:spPr/>
        <p:txBody>
          <a:bodyPr/>
          <a:lstStyle/>
          <a:p>
            <a:r>
              <a:rPr lang="en-US" dirty="0">
                <a:solidFill>
                  <a:srgbClr val="222222"/>
                </a:solidFill>
                <a:latin typeface="Baskerville Old Face" panose="02020602080505020303" pitchFamily="18" charset="0"/>
              </a:rPr>
              <a:t>W</a:t>
            </a:r>
            <a:r>
              <a:rPr lang="en-US" i="0" dirty="0">
                <a:solidFill>
                  <a:srgbClr val="222222"/>
                </a:solidFill>
                <a:effectLst/>
                <a:latin typeface="Baskerville Old Face" panose="02020602080505020303" pitchFamily="18" charset="0"/>
              </a:rPr>
              <a:t>hy is will writing a necessary part of estate planning and succession</a:t>
            </a:r>
            <a:endParaRPr lang="en-UG"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C9CE1165-DA3B-26DC-5E27-6B18695493F2}"/>
              </a:ext>
            </a:extLst>
          </p:cNvPr>
          <p:cNvSpPr>
            <a:spLocks noGrp="1"/>
          </p:cNvSpPr>
          <p:nvPr>
            <p:ph sz="half" idx="1"/>
          </p:nvPr>
        </p:nvSpPr>
        <p:spPr>
          <a:xfrm>
            <a:off x="708884" y="1524000"/>
            <a:ext cx="10819101" cy="4572000"/>
          </a:xfrm>
        </p:spPr>
        <p:txBody>
          <a:bodyPr/>
          <a:lstStyle/>
          <a:p>
            <a:r>
              <a:rPr lang="en-US" b="1" dirty="0">
                <a:latin typeface="Baskerville Old Face" panose="02020602080505020303" pitchFamily="18" charset="0"/>
              </a:rPr>
              <a:t>Family Security: </a:t>
            </a:r>
            <a:r>
              <a:rPr lang="en-US" dirty="0">
                <a:latin typeface="Baskerville Old Face" panose="02020602080505020303" pitchFamily="18" charset="0"/>
              </a:rPr>
              <a:t>It will secure your children, mainly if they are minors. Instead of an overbearing distant relative taking charge, you can decide who will take care of the matters after you are gone. You can identify who should care for your children. Without a will, the courts will decide.</a:t>
            </a:r>
          </a:p>
          <a:p>
            <a:r>
              <a:rPr lang="en-US" b="1" dirty="0">
                <a:latin typeface="Baskerville Old Face" panose="02020602080505020303" pitchFamily="18" charset="0"/>
              </a:rPr>
              <a:t>Digital Assets: </a:t>
            </a:r>
            <a:r>
              <a:rPr lang="en-US" dirty="0">
                <a:latin typeface="Baskerville Old Face" panose="02020602080505020303" pitchFamily="18" charset="0"/>
              </a:rPr>
              <a:t>You can secure your digital assets, like your digital files, social media, etc., which your family members may need to be made aware of. While writing a Will is simple, a few requirements are necessary to make it valid.</a:t>
            </a:r>
          </a:p>
          <a:p>
            <a:endParaRPr lang="en-UG" dirty="0">
              <a:latin typeface="Baskerville Old Face" panose="02020602080505020303" pitchFamily="18" charset="0"/>
            </a:endParaRPr>
          </a:p>
        </p:txBody>
      </p:sp>
    </p:spTree>
    <p:extLst>
      <p:ext uri="{BB962C8B-B14F-4D97-AF65-F5344CB8AC3E}">
        <p14:creationId xmlns:p14="http://schemas.microsoft.com/office/powerpoint/2010/main" val="288303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7CE607-4191-330B-F16A-7EE175A53FE3}"/>
              </a:ext>
            </a:extLst>
          </p:cNvPr>
          <p:cNvSpPr>
            <a:spLocks noGrp="1"/>
          </p:cNvSpPr>
          <p:nvPr>
            <p:ph type="title"/>
          </p:nvPr>
        </p:nvSpPr>
        <p:spPr>
          <a:xfrm>
            <a:off x="921610" y="632690"/>
            <a:ext cx="9974990" cy="820016"/>
          </a:xfrm>
        </p:spPr>
        <p:txBody>
          <a:bodyPr/>
          <a:lstStyle/>
          <a:p>
            <a:r>
              <a:rPr lang="en-US" sz="4400" dirty="0">
                <a:solidFill>
                  <a:srgbClr val="003366"/>
                </a:solidFill>
              </a:rPr>
              <a:t>Presenters</a:t>
            </a:r>
          </a:p>
        </p:txBody>
      </p:sp>
      <p:sp>
        <p:nvSpPr>
          <p:cNvPr id="7" name="Text Placeholder 6">
            <a:extLst>
              <a:ext uri="{FF2B5EF4-FFF2-40B4-BE49-F238E27FC236}">
                <a16:creationId xmlns:a16="http://schemas.microsoft.com/office/drawing/2014/main" id="{F828DFA0-191A-4F3C-428E-5DBF4F98F6C7}"/>
              </a:ext>
            </a:extLst>
          </p:cNvPr>
          <p:cNvSpPr>
            <a:spLocks noGrp="1"/>
          </p:cNvSpPr>
          <p:nvPr>
            <p:ph type="body" sz="quarter" idx="14"/>
          </p:nvPr>
        </p:nvSpPr>
        <p:spPr>
          <a:xfrm>
            <a:off x="304800" y="4877094"/>
            <a:ext cx="3657600" cy="1005681"/>
          </a:xfrm>
        </p:spPr>
        <p:txBody>
          <a:bodyPr/>
          <a:lstStyle/>
          <a:p>
            <a:pPr>
              <a:spcBef>
                <a:spcPts val="0"/>
              </a:spcBef>
            </a:pPr>
            <a:r>
              <a:rPr lang="en-US" sz="2400" dirty="0">
                <a:latin typeface="Baskerville Old Face" panose="02020602080505020303" pitchFamily="18" charset="0"/>
              </a:rPr>
              <a:t>Counsel  Dalton </a:t>
            </a:r>
            <a:r>
              <a:rPr lang="en-US" sz="2400" dirty="0" err="1">
                <a:latin typeface="Baskerville Old Face" panose="02020602080505020303" pitchFamily="18" charset="0"/>
              </a:rPr>
              <a:t>Odomoch</a:t>
            </a:r>
            <a:endParaRPr lang="en-US" sz="2400" dirty="0">
              <a:latin typeface="Baskerville Old Face" panose="02020602080505020303" pitchFamily="18" charset="0"/>
            </a:endParaRPr>
          </a:p>
          <a:p>
            <a:pPr>
              <a:spcBef>
                <a:spcPts val="0"/>
              </a:spcBef>
            </a:pPr>
            <a:r>
              <a:rPr lang="en-US" b="0" dirty="0">
                <a:solidFill>
                  <a:schemeClr val="tx1"/>
                </a:solidFill>
                <a:latin typeface="Baskerville Old Face" panose="02020602080505020303" pitchFamily="18" charset="0"/>
              </a:rPr>
              <a:t> Assistant Lecturer </a:t>
            </a:r>
          </a:p>
          <a:p>
            <a:pPr>
              <a:spcBef>
                <a:spcPts val="0"/>
              </a:spcBef>
            </a:pPr>
            <a:r>
              <a:rPr lang="en-US" b="0" dirty="0">
                <a:solidFill>
                  <a:schemeClr val="tx1"/>
                </a:solidFill>
                <a:latin typeface="Baskerville Old Face" panose="02020602080505020303" pitchFamily="18" charset="0"/>
              </a:rPr>
              <a:t>Head of Department Public &amp; Comp Law</a:t>
            </a:r>
          </a:p>
          <a:p>
            <a:pPr>
              <a:spcBef>
                <a:spcPts val="0"/>
              </a:spcBef>
            </a:pPr>
            <a:r>
              <a:rPr lang="en-US" b="0" dirty="0">
                <a:solidFill>
                  <a:schemeClr val="tx1"/>
                </a:solidFill>
                <a:latin typeface="Baskerville Old Face" panose="02020602080505020303" pitchFamily="18" charset="0"/>
              </a:rPr>
              <a:t>Faculty of Law</a:t>
            </a:r>
          </a:p>
        </p:txBody>
      </p:sp>
      <p:sp>
        <p:nvSpPr>
          <p:cNvPr id="2" name="Text Placeholder 1">
            <a:extLst>
              <a:ext uri="{FF2B5EF4-FFF2-40B4-BE49-F238E27FC236}">
                <a16:creationId xmlns:a16="http://schemas.microsoft.com/office/drawing/2014/main" id="{C9049DFF-C4D6-8B4B-8CF5-CEEE26B9E462}"/>
              </a:ext>
            </a:extLst>
          </p:cNvPr>
          <p:cNvSpPr>
            <a:spLocks noGrp="1"/>
          </p:cNvSpPr>
          <p:nvPr>
            <p:ph type="body" sz="quarter" idx="15"/>
          </p:nvPr>
        </p:nvSpPr>
        <p:spPr>
          <a:xfrm>
            <a:off x="4267201" y="4877094"/>
            <a:ext cx="3771666" cy="1005681"/>
          </a:xfrm>
        </p:spPr>
        <p:txBody>
          <a:bodyPr/>
          <a:lstStyle/>
          <a:p>
            <a:pPr>
              <a:spcBef>
                <a:spcPts val="0"/>
              </a:spcBef>
            </a:pPr>
            <a:r>
              <a:rPr lang="en-US" sz="2400" dirty="0">
                <a:latin typeface="Baskerville Old Face" panose="02020602080505020303" pitchFamily="18" charset="0"/>
              </a:rPr>
              <a:t>Counsel  Agnes </a:t>
            </a:r>
            <a:r>
              <a:rPr lang="en-US" sz="2400" dirty="0" err="1">
                <a:latin typeface="Baskerville Old Face" panose="02020602080505020303" pitchFamily="18" charset="0"/>
              </a:rPr>
              <a:t>Natukunda</a:t>
            </a:r>
            <a:endParaRPr lang="en-US" sz="2400" dirty="0">
              <a:latin typeface="Baskerville Old Face" panose="02020602080505020303" pitchFamily="18" charset="0"/>
            </a:endParaRPr>
          </a:p>
          <a:p>
            <a:pPr>
              <a:spcBef>
                <a:spcPts val="0"/>
              </a:spcBef>
            </a:pPr>
            <a:r>
              <a:rPr lang="en-US" b="0" dirty="0">
                <a:solidFill>
                  <a:schemeClr val="tx1"/>
                </a:solidFill>
                <a:latin typeface="Baskerville Old Face" panose="02020602080505020303" pitchFamily="18" charset="0"/>
              </a:rPr>
              <a:t>Assistant Lecturer </a:t>
            </a:r>
          </a:p>
          <a:p>
            <a:pPr>
              <a:spcBef>
                <a:spcPts val="0"/>
              </a:spcBef>
            </a:pPr>
            <a:r>
              <a:rPr lang="en-US" b="0" dirty="0">
                <a:solidFill>
                  <a:schemeClr val="tx1"/>
                </a:solidFill>
                <a:latin typeface="Baskerville Old Face" panose="02020602080505020303" pitchFamily="18" charset="0"/>
              </a:rPr>
              <a:t>Head of Department for Environmental Law</a:t>
            </a:r>
          </a:p>
          <a:p>
            <a:pPr>
              <a:spcBef>
                <a:spcPts val="0"/>
              </a:spcBef>
            </a:pPr>
            <a:r>
              <a:rPr lang="en-US" b="0" dirty="0">
                <a:solidFill>
                  <a:schemeClr val="tx1"/>
                </a:solidFill>
                <a:latin typeface="Baskerville Old Face" panose="02020602080505020303" pitchFamily="18" charset="0"/>
              </a:rPr>
              <a:t>Faculty of Law</a:t>
            </a:r>
          </a:p>
          <a:p>
            <a:pPr>
              <a:spcBef>
                <a:spcPts val="0"/>
              </a:spcBef>
            </a:pPr>
            <a:endParaRPr lang="en-US" b="0" dirty="0">
              <a:solidFill>
                <a:schemeClr val="tx1"/>
              </a:solidFill>
              <a:latin typeface="Baskerville Old Face" panose="02020602080505020303" pitchFamily="18" charset="0"/>
            </a:endParaRPr>
          </a:p>
        </p:txBody>
      </p:sp>
      <p:sp>
        <p:nvSpPr>
          <p:cNvPr id="3" name="Text Placeholder 2">
            <a:extLst>
              <a:ext uri="{FF2B5EF4-FFF2-40B4-BE49-F238E27FC236}">
                <a16:creationId xmlns:a16="http://schemas.microsoft.com/office/drawing/2014/main" id="{CDFF9C37-E4A6-C5C5-3E2C-E39100CAC4CA}"/>
              </a:ext>
            </a:extLst>
          </p:cNvPr>
          <p:cNvSpPr>
            <a:spLocks noGrp="1"/>
          </p:cNvSpPr>
          <p:nvPr>
            <p:ph type="body" sz="quarter" idx="16"/>
          </p:nvPr>
        </p:nvSpPr>
        <p:spPr>
          <a:xfrm>
            <a:off x="8038867" y="4877094"/>
            <a:ext cx="3772133" cy="1005681"/>
          </a:xfrm>
        </p:spPr>
        <p:txBody>
          <a:bodyPr/>
          <a:lstStyle/>
          <a:p>
            <a:pPr>
              <a:spcBef>
                <a:spcPts val="0"/>
              </a:spcBef>
            </a:pPr>
            <a:r>
              <a:rPr lang="en-US" sz="2400" dirty="0">
                <a:latin typeface="Baskerville Old Face" panose="02020602080505020303" pitchFamily="18" charset="0"/>
              </a:rPr>
              <a:t>Counsel Ivan .K. Mugabi</a:t>
            </a:r>
          </a:p>
          <a:p>
            <a:pPr>
              <a:spcBef>
                <a:spcPts val="0"/>
              </a:spcBef>
            </a:pPr>
            <a:r>
              <a:rPr lang="en-US" b="0" dirty="0">
                <a:solidFill>
                  <a:schemeClr val="tx1"/>
                </a:solidFill>
                <a:latin typeface="Baskerville Old Face" panose="02020602080505020303" pitchFamily="18" charset="0"/>
              </a:rPr>
              <a:t>Assistant Lecturer </a:t>
            </a:r>
          </a:p>
          <a:p>
            <a:pPr>
              <a:spcBef>
                <a:spcPts val="0"/>
              </a:spcBef>
            </a:pPr>
            <a:r>
              <a:rPr lang="en-US" b="0" dirty="0">
                <a:solidFill>
                  <a:schemeClr val="tx1"/>
                </a:solidFill>
                <a:latin typeface="Baskerville Old Face" panose="02020602080505020303" pitchFamily="18" charset="0"/>
              </a:rPr>
              <a:t>Head of  Department for Human Rights and Peace</a:t>
            </a:r>
          </a:p>
          <a:p>
            <a:pPr>
              <a:spcBef>
                <a:spcPts val="0"/>
              </a:spcBef>
            </a:pPr>
            <a:r>
              <a:rPr lang="en-US" b="0" dirty="0">
                <a:solidFill>
                  <a:schemeClr val="tx1"/>
                </a:solidFill>
                <a:latin typeface="Baskerville Old Face" panose="02020602080505020303" pitchFamily="18" charset="0"/>
              </a:rPr>
              <a:t>Faculty of Law</a:t>
            </a:r>
          </a:p>
          <a:p>
            <a:pPr>
              <a:spcBef>
                <a:spcPts val="0"/>
              </a:spcBef>
            </a:pPr>
            <a:endParaRPr lang="en-US" b="0" dirty="0">
              <a:solidFill>
                <a:schemeClr val="tx1"/>
              </a:solidFill>
              <a:latin typeface="Baskerville Old Face" panose="02020602080505020303" pitchFamily="18" charset="0"/>
            </a:endParaRPr>
          </a:p>
        </p:txBody>
      </p:sp>
      <p:pic>
        <p:nvPicPr>
          <p:cNvPr id="9" name="Picture 8">
            <a:extLst>
              <a:ext uri="{FF2B5EF4-FFF2-40B4-BE49-F238E27FC236}">
                <a16:creationId xmlns:a16="http://schemas.microsoft.com/office/drawing/2014/main" id="{83519746-1971-2DEC-CA51-35C75197A955}"/>
              </a:ext>
            </a:extLst>
          </p:cNvPr>
          <p:cNvPicPr>
            <a:picLocks noChangeAspect="1"/>
          </p:cNvPicPr>
          <p:nvPr/>
        </p:nvPicPr>
        <p:blipFill>
          <a:blip r:embed="rId2"/>
          <a:srcRect/>
          <a:stretch/>
        </p:blipFill>
        <p:spPr>
          <a:xfrm>
            <a:off x="1023209" y="2362200"/>
            <a:ext cx="2133600" cy="2133600"/>
          </a:xfrm>
          <a:prstGeom prst="ellipse">
            <a:avLst/>
          </a:prstGeom>
        </p:spPr>
      </p:pic>
      <p:pic>
        <p:nvPicPr>
          <p:cNvPr id="4" name="Picture 3">
            <a:extLst>
              <a:ext uri="{FF2B5EF4-FFF2-40B4-BE49-F238E27FC236}">
                <a16:creationId xmlns:a16="http://schemas.microsoft.com/office/drawing/2014/main" id="{36FBBB8A-479D-56E9-4724-B2AB45FC8581}"/>
              </a:ext>
            </a:extLst>
          </p:cNvPr>
          <p:cNvPicPr>
            <a:picLocks noChangeAspect="1"/>
          </p:cNvPicPr>
          <p:nvPr/>
        </p:nvPicPr>
        <p:blipFill>
          <a:blip r:embed="rId3"/>
          <a:srcRect/>
          <a:stretch/>
        </p:blipFill>
        <p:spPr>
          <a:xfrm>
            <a:off x="5029200" y="2368697"/>
            <a:ext cx="2133600" cy="2133600"/>
          </a:xfrm>
          <a:prstGeom prst="ellipse">
            <a:avLst/>
          </a:prstGeom>
        </p:spPr>
      </p:pic>
      <p:pic>
        <p:nvPicPr>
          <p:cNvPr id="6" name="Picture 5">
            <a:extLst>
              <a:ext uri="{FF2B5EF4-FFF2-40B4-BE49-F238E27FC236}">
                <a16:creationId xmlns:a16="http://schemas.microsoft.com/office/drawing/2014/main" id="{2E1E7413-D3FE-0318-6B05-A846F6264389}"/>
              </a:ext>
            </a:extLst>
          </p:cNvPr>
          <p:cNvPicPr>
            <a:picLocks noChangeAspect="1"/>
          </p:cNvPicPr>
          <p:nvPr/>
        </p:nvPicPr>
        <p:blipFill>
          <a:blip r:embed="rId4"/>
          <a:srcRect/>
          <a:stretch/>
        </p:blipFill>
        <p:spPr>
          <a:xfrm>
            <a:off x="8661399" y="2368697"/>
            <a:ext cx="2133600" cy="2133600"/>
          </a:xfrm>
          <a:prstGeom prst="ellipse">
            <a:avLst/>
          </a:prstGeom>
        </p:spPr>
      </p:pic>
    </p:spTree>
    <p:extLst>
      <p:ext uri="{BB962C8B-B14F-4D97-AF65-F5344CB8AC3E}">
        <p14:creationId xmlns:p14="http://schemas.microsoft.com/office/powerpoint/2010/main" val="184992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5CD5-C374-DF17-1CE4-B5BFCBCC5AB2}"/>
              </a:ext>
            </a:extLst>
          </p:cNvPr>
          <p:cNvSpPr>
            <a:spLocks noGrp="1"/>
          </p:cNvSpPr>
          <p:nvPr>
            <p:ph type="title"/>
          </p:nvPr>
        </p:nvSpPr>
        <p:spPr/>
        <p:txBody>
          <a:bodyPr/>
          <a:lstStyle/>
          <a:p>
            <a:r>
              <a:rPr lang="en-US" dirty="0">
                <a:latin typeface="Baskerville Old Face" panose="02020602080505020303" pitchFamily="18" charset="0"/>
              </a:rPr>
              <a:t>Key Considerations in Will writing</a:t>
            </a:r>
            <a:endParaRPr lang="en-UG"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D0CF1961-785E-5296-C5D3-AB2DFFF7249D}"/>
              </a:ext>
            </a:extLst>
          </p:cNvPr>
          <p:cNvSpPr>
            <a:spLocks noGrp="1"/>
          </p:cNvSpPr>
          <p:nvPr>
            <p:ph sz="half" idx="1"/>
          </p:nvPr>
        </p:nvSpPr>
        <p:spPr>
          <a:xfrm>
            <a:off x="708884" y="1605036"/>
            <a:ext cx="10819101" cy="4795764"/>
          </a:xfrm>
        </p:spPr>
        <p:txBody>
          <a:bodyPr/>
          <a:lstStyle/>
          <a:p>
            <a:pPr>
              <a:buFont typeface="Wingdings" panose="05000000000000000000" pitchFamily="2" charset="2"/>
              <a:buChar char="q"/>
            </a:pPr>
            <a:r>
              <a:rPr lang="en-US" sz="2500" dirty="0">
                <a:latin typeface="Baskerville Old Face" panose="02020602080505020303" pitchFamily="18" charset="0"/>
              </a:rPr>
              <a:t>▪ </a:t>
            </a:r>
            <a:r>
              <a:rPr lang="en-US" sz="2500" b="1" dirty="0">
                <a:latin typeface="Baskerville Old Face" panose="02020602080505020303" pitchFamily="18" charset="0"/>
              </a:rPr>
              <a:t>Legal Capacity: </a:t>
            </a:r>
            <a:r>
              <a:rPr lang="en-US" sz="2500" dirty="0">
                <a:latin typeface="Baskerville Old Face" panose="02020602080505020303" pitchFamily="18" charset="0"/>
              </a:rPr>
              <a:t>The person making the will must be of sound mind at the time of the creation of the will. The test to determine if the person has the requisite capacity is if the testator knows that he or she has made a will, understands its effect and understands the nature. </a:t>
            </a:r>
          </a:p>
          <a:p>
            <a:pPr>
              <a:buFont typeface="Wingdings" panose="05000000000000000000" pitchFamily="2" charset="2"/>
              <a:buChar char="q"/>
            </a:pPr>
            <a:r>
              <a:rPr lang="en-US" sz="2500" b="1" dirty="0">
                <a:latin typeface="Baskerville Old Face" panose="02020602080505020303" pitchFamily="18" charset="0"/>
              </a:rPr>
              <a:t>▪ The will must be executed free of fraud, duress, undue influence. </a:t>
            </a:r>
            <a:r>
              <a:rPr lang="en-US" sz="2500" dirty="0">
                <a:latin typeface="Baskerville Old Face" panose="02020602080505020303" pitchFamily="18" charset="0"/>
              </a:rPr>
              <a:t>Fraud involves false statements of material facts, known to be false by the party making the statements, made with the intention of deceiving the testator who is actually deceived and that cause the testator to act in reliance on the false statements. Fraud can be deception of an illiterate testato</a:t>
            </a:r>
            <a:r>
              <a:rPr lang="en-US" dirty="0">
                <a:latin typeface="Baskerville Old Face" panose="02020602080505020303" pitchFamily="18" charset="0"/>
              </a:rPr>
              <a:t>r. </a:t>
            </a:r>
            <a:r>
              <a:rPr lang="en-US" b="1" dirty="0">
                <a:latin typeface="Baskerville Old Face" panose="02020602080505020303" pitchFamily="18" charset="0"/>
              </a:rPr>
              <a:t>(S. 36 of S.A)</a:t>
            </a:r>
          </a:p>
          <a:p>
            <a:pPr>
              <a:buFont typeface="Wingdings" panose="05000000000000000000" pitchFamily="2" charset="2"/>
              <a:buChar char="q"/>
            </a:pPr>
            <a:endParaRPr lang="en-UG" dirty="0">
              <a:latin typeface="Baskerville Old Face" panose="02020602080505020303" pitchFamily="18" charset="0"/>
            </a:endParaRPr>
          </a:p>
        </p:txBody>
      </p:sp>
    </p:spTree>
    <p:extLst>
      <p:ext uri="{BB962C8B-B14F-4D97-AF65-F5344CB8AC3E}">
        <p14:creationId xmlns:p14="http://schemas.microsoft.com/office/powerpoint/2010/main" val="31031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9E1A-D2BD-161E-ADD1-A7F025BDCDBD}"/>
              </a:ext>
            </a:extLst>
          </p:cNvPr>
          <p:cNvSpPr>
            <a:spLocks noGrp="1"/>
          </p:cNvSpPr>
          <p:nvPr>
            <p:ph type="title"/>
          </p:nvPr>
        </p:nvSpPr>
        <p:spPr/>
        <p:txBody>
          <a:bodyPr/>
          <a:lstStyle/>
          <a:p>
            <a:r>
              <a:rPr lang="en-US" dirty="0">
                <a:latin typeface="Baskerville Old Face" panose="02020602080505020303" pitchFamily="18" charset="0"/>
              </a:rPr>
              <a:t>Key considerations in Will writing - </a:t>
            </a:r>
            <a:r>
              <a:rPr lang="en-US" dirty="0" err="1">
                <a:latin typeface="Baskerville Old Face" panose="02020602080505020303" pitchFamily="18" charset="0"/>
              </a:rPr>
              <a:t>Cont</a:t>
            </a:r>
            <a:endParaRPr lang="en-UG"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8B6D0095-4BAE-E06F-BDE4-52ECEF409619}"/>
              </a:ext>
            </a:extLst>
          </p:cNvPr>
          <p:cNvSpPr>
            <a:spLocks noGrp="1"/>
          </p:cNvSpPr>
          <p:nvPr>
            <p:ph sz="half" idx="1"/>
          </p:nvPr>
        </p:nvSpPr>
        <p:spPr/>
        <p:txBody>
          <a:bodyPr/>
          <a:lstStyle/>
          <a:p>
            <a:pPr>
              <a:buFont typeface="Wingdings" panose="05000000000000000000" pitchFamily="2" charset="2"/>
              <a:buChar char="q"/>
            </a:pPr>
            <a:r>
              <a:rPr lang="en-US" b="1" dirty="0">
                <a:latin typeface="Baskerville Old Face" panose="02020602080505020303" pitchFamily="18" charset="0"/>
              </a:rPr>
              <a:t>A testator’s will cannot be amended after his death to include anything he/she could have omitted. </a:t>
            </a:r>
            <a:r>
              <a:rPr lang="en-US" dirty="0">
                <a:latin typeface="Baskerville Old Face" panose="02020602080505020303" pitchFamily="18" charset="0"/>
              </a:rPr>
              <a:t>A provision included in a will by mistake may be omitted and separated from the rest of the will just in the same way that an illegal or conflicting provision in a contract can be eliminated leaving the rest of the contract valid.</a:t>
            </a:r>
          </a:p>
          <a:p>
            <a:pPr>
              <a:buFont typeface="Wingdings" panose="05000000000000000000" pitchFamily="2" charset="2"/>
              <a:buChar char="q"/>
            </a:pPr>
            <a:r>
              <a:rPr lang="en-US" b="1" dirty="0">
                <a:latin typeface="Baskerville Old Face" panose="02020602080505020303" pitchFamily="18" charset="0"/>
              </a:rPr>
              <a:t>Owned Property: </a:t>
            </a:r>
            <a:r>
              <a:rPr lang="en-US" dirty="0">
                <a:latin typeface="Baskerville Old Face" panose="02020602080505020303" pitchFamily="18" charset="0"/>
              </a:rPr>
              <a:t>A will must dispose of only the property that is part of the decedent’s estate. </a:t>
            </a:r>
          </a:p>
          <a:p>
            <a:endParaRPr lang="en-UG" dirty="0">
              <a:latin typeface="Baskerville Old Face" panose="02020602080505020303" pitchFamily="18" charset="0"/>
            </a:endParaRPr>
          </a:p>
        </p:txBody>
      </p:sp>
    </p:spTree>
    <p:extLst>
      <p:ext uri="{BB962C8B-B14F-4D97-AF65-F5344CB8AC3E}">
        <p14:creationId xmlns:p14="http://schemas.microsoft.com/office/powerpoint/2010/main" val="46862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55D8-6C2F-D142-FEF1-BCA3667D536C}"/>
              </a:ext>
            </a:extLst>
          </p:cNvPr>
          <p:cNvSpPr>
            <a:spLocks noGrp="1"/>
          </p:cNvSpPr>
          <p:nvPr>
            <p:ph type="title"/>
          </p:nvPr>
        </p:nvSpPr>
        <p:spPr/>
        <p:txBody>
          <a:bodyPr/>
          <a:lstStyle/>
          <a:p>
            <a:r>
              <a:rPr lang="en-US" dirty="0">
                <a:latin typeface="Baskerville Old Face" panose="02020602080505020303" pitchFamily="18" charset="0"/>
              </a:rPr>
              <a:t>Additional Considerations in Will writing</a:t>
            </a:r>
            <a:endParaRPr lang="en-UG"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3FC18DAF-6AB5-6D48-E75A-1B75A377E312}"/>
              </a:ext>
            </a:extLst>
          </p:cNvPr>
          <p:cNvSpPr>
            <a:spLocks noGrp="1"/>
          </p:cNvSpPr>
          <p:nvPr>
            <p:ph sz="half" idx="1"/>
          </p:nvPr>
        </p:nvSpPr>
        <p:spPr/>
        <p:txBody>
          <a:bodyPr/>
          <a:lstStyle/>
          <a:p>
            <a:pPr>
              <a:buFont typeface="Wingdings" panose="05000000000000000000" pitchFamily="2" charset="2"/>
              <a:buChar char="q"/>
            </a:pPr>
            <a:endParaRPr lang="en-US" sz="2200" b="1" dirty="0">
              <a:latin typeface="Baskerville Old Face" panose="02020602080505020303" pitchFamily="18" charset="0"/>
            </a:endParaRPr>
          </a:p>
          <a:p>
            <a:pPr>
              <a:buFont typeface="Wingdings" panose="05000000000000000000" pitchFamily="2" charset="2"/>
              <a:buChar char="q"/>
            </a:pPr>
            <a:endParaRPr lang="en-US" sz="2200" b="1" dirty="0">
              <a:latin typeface="Baskerville Old Face" panose="02020602080505020303" pitchFamily="18" charset="0"/>
            </a:endParaRPr>
          </a:p>
          <a:p>
            <a:pPr>
              <a:buFont typeface="Wingdings" panose="05000000000000000000" pitchFamily="2" charset="2"/>
              <a:buChar char="q"/>
            </a:pPr>
            <a:r>
              <a:rPr lang="en-US" sz="2200" b="1" dirty="0">
                <a:latin typeface="Baskerville Old Face" panose="02020602080505020303" pitchFamily="18" charset="0"/>
              </a:rPr>
              <a:t>Beneficiaries: </a:t>
            </a:r>
            <a:r>
              <a:rPr lang="en-US" sz="2200" dirty="0">
                <a:latin typeface="Baskerville Old Face" panose="02020602080505020303" pitchFamily="18" charset="0"/>
              </a:rPr>
              <a:t>The will should state that the property is being disposed of by transferring it to a particular person or entity that is ascertainable. This may be to a person, business, group of people such as my children or my living grandchildren) or charitable organization.</a:t>
            </a:r>
          </a:p>
          <a:p>
            <a:pPr>
              <a:buFont typeface="Wingdings" panose="05000000000000000000" pitchFamily="2" charset="2"/>
              <a:buChar char="q"/>
            </a:pPr>
            <a:r>
              <a:rPr lang="en-US" sz="2200" b="1" dirty="0">
                <a:latin typeface="Baskerville Old Face" panose="02020602080505020303" pitchFamily="18" charset="0"/>
              </a:rPr>
              <a:t>Executor: </a:t>
            </a:r>
            <a:r>
              <a:rPr lang="en-US" sz="2200" dirty="0">
                <a:latin typeface="Baskerville Old Face" panose="02020602080505020303" pitchFamily="18" charset="0"/>
              </a:rPr>
              <a:t>An executor should also be named in a will. This is the individual who follows the instructions of the will. If an executor is not listed, the court may appoint one.</a:t>
            </a:r>
          </a:p>
          <a:p>
            <a:pPr>
              <a:buFont typeface="Wingdings" panose="05000000000000000000" pitchFamily="2" charset="2"/>
              <a:buChar char="q"/>
            </a:pPr>
            <a:r>
              <a:rPr lang="en-US" sz="2200" dirty="0">
                <a:latin typeface="Baskerville Old Face" panose="02020602080505020303" pitchFamily="18" charset="0"/>
              </a:rPr>
              <a:t>The Testator and Witnesses must sign or thumb mark on each and every page of the Will as required by the new law. </a:t>
            </a:r>
          </a:p>
          <a:p>
            <a:pPr>
              <a:buFont typeface="Wingdings" panose="05000000000000000000" pitchFamily="2" charset="2"/>
              <a:buChar char="q"/>
            </a:pPr>
            <a:r>
              <a:rPr lang="en-US" sz="2200" dirty="0">
                <a:latin typeface="Baskerville Old Face" panose="02020602080505020303" pitchFamily="18" charset="0"/>
              </a:rPr>
              <a:t>The Testator shall not distribute in a Will the principal residential holding and other residential holdings. </a:t>
            </a:r>
          </a:p>
          <a:p>
            <a:pPr>
              <a:buFont typeface="Wingdings" panose="05000000000000000000" pitchFamily="2" charset="2"/>
              <a:buChar char="q"/>
            </a:pPr>
            <a:r>
              <a:rPr lang="en-US" sz="2200" dirty="0">
                <a:latin typeface="Baskerville Old Face" panose="02020602080505020303" pitchFamily="18" charset="0"/>
              </a:rPr>
              <a:t>The Testator shall provide for the spouse, lineal descendants and dependent relatives in the Will. </a:t>
            </a:r>
          </a:p>
          <a:p>
            <a:pPr>
              <a:buFont typeface="Wingdings" panose="05000000000000000000" pitchFamily="2" charset="2"/>
              <a:buChar char="q"/>
            </a:pPr>
            <a:endParaRPr lang="en-US" sz="2200" dirty="0">
              <a:latin typeface="Baskerville Old Face" panose="02020602080505020303" pitchFamily="18" charset="0"/>
            </a:endParaRPr>
          </a:p>
          <a:p>
            <a:pPr>
              <a:buFont typeface="Wingdings" panose="05000000000000000000" pitchFamily="2" charset="2"/>
              <a:buChar char="q"/>
            </a:pPr>
            <a:endParaRPr lang="en-UG" sz="2200" dirty="0">
              <a:latin typeface="Baskerville Old Face" panose="02020602080505020303" pitchFamily="18" charset="0"/>
            </a:endParaRPr>
          </a:p>
        </p:txBody>
      </p:sp>
    </p:spTree>
    <p:extLst>
      <p:ext uri="{BB962C8B-B14F-4D97-AF65-F5344CB8AC3E}">
        <p14:creationId xmlns:p14="http://schemas.microsoft.com/office/powerpoint/2010/main" val="308623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D3C0-3984-4C85-A425-6A6B90BF1DDC}"/>
              </a:ext>
            </a:extLst>
          </p:cNvPr>
          <p:cNvSpPr>
            <a:spLocks noGrp="1"/>
          </p:cNvSpPr>
          <p:nvPr>
            <p:ph type="title"/>
          </p:nvPr>
        </p:nvSpPr>
        <p:spPr/>
        <p:txBody>
          <a:bodyPr/>
          <a:lstStyle/>
          <a:p>
            <a:r>
              <a:rPr lang="en-US" dirty="0">
                <a:latin typeface="Baskerville Old Face" panose="02020602080505020303" pitchFamily="18" charset="0"/>
              </a:rPr>
              <a:t>Requirements of a valid will</a:t>
            </a:r>
          </a:p>
        </p:txBody>
      </p:sp>
      <p:sp>
        <p:nvSpPr>
          <p:cNvPr id="3" name="Content Placeholder 2">
            <a:extLst>
              <a:ext uri="{FF2B5EF4-FFF2-40B4-BE49-F238E27FC236}">
                <a16:creationId xmlns:a16="http://schemas.microsoft.com/office/drawing/2014/main" id="{48CEF7ED-E44D-4C1A-95EA-714956A4E88E}"/>
              </a:ext>
            </a:extLst>
          </p:cNvPr>
          <p:cNvSpPr>
            <a:spLocks noGrp="1"/>
          </p:cNvSpPr>
          <p:nvPr>
            <p:ph sz="half" idx="1"/>
          </p:nvPr>
        </p:nvSpPr>
        <p:spPr/>
        <p:txBody>
          <a:bodyPr/>
          <a:lstStyle/>
          <a:p>
            <a:pPr fontAlgn="base">
              <a:buFont typeface="Wingdings" panose="05000000000000000000" pitchFamily="2" charset="2"/>
              <a:buChar char="q"/>
            </a:pPr>
            <a:r>
              <a:rPr lang="en-US" dirty="0">
                <a:latin typeface="Baskerville Old Face" panose="02020602080505020303" pitchFamily="18" charset="0"/>
              </a:rPr>
              <a:t>It must be </a:t>
            </a:r>
            <a:r>
              <a:rPr lang="en-US" b="1" dirty="0">
                <a:latin typeface="Baskerville Old Face" panose="02020602080505020303" pitchFamily="18" charset="0"/>
              </a:rPr>
              <a:t>in writing</a:t>
            </a:r>
            <a:r>
              <a:rPr lang="en-US" dirty="0">
                <a:latin typeface="Baskerville Old Face" panose="02020602080505020303" pitchFamily="18" charset="0"/>
              </a:rPr>
              <a:t>, and </a:t>
            </a:r>
            <a:r>
              <a:rPr lang="en-US" b="1" dirty="0">
                <a:latin typeface="Baskerville Old Face" panose="02020602080505020303" pitchFamily="18" charset="0"/>
              </a:rPr>
              <a:t>state the particulars</a:t>
            </a:r>
            <a:r>
              <a:rPr lang="en-US" dirty="0">
                <a:latin typeface="Baskerville Old Face" panose="02020602080505020303" pitchFamily="18" charset="0"/>
              </a:rPr>
              <a:t> of the person making it.</a:t>
            </a:r>
          </a:p>
          <a:p>
            <a:pPr fontAlgn="base">
              <a:buFont typeface="Wingdings" panose="05000000000000000000" pitchFamily="2" charset="2"/>
              <a:buChar char="q"/>
            </a:pPr>
            <a:r>
              <a:rPr lang="en-US" dirty="0">
                <a:latin typeface="Baskerville Old Face" panose="02020602080505020303" pitchFamily="18" charset="0"/>
              </a:rPr>
              <a:t>The will must be </a:t>
            </a:r>
            <a:r>
              <a:rPr lang="en-US" b="1" dirty="0">
                <a:latin typeface="Baskerville Old Face" panose="02020602080505020303" pitchFamily="18" charset="0"/>
              </a:rPr>
              <a:t>dated</a:t>
            </a:r>
            <a:r>
              <a:rPr lang="en-US" dirty="0">
                <a:latin typeface="Baskerville Old Face" panose="02020602080505020303" pitchFamily="18" charset="0"/>
              </a:rPr>
              <a:t> since the date is usually the point of reference as to its validity.</a:t>
            </a:r>
          </a:p>
          <a:p>
            <a:pPr fontAlgn="base">
              <a:buFont typeface="Wingdings" panose="05000000000000000000" pitchFamily="2" charset="2"/>
              <a:buChar char="q"/>
            </a:pPr>
            <a:r>
              <a:rPr lang="en-US" dirty="0">
                <a:latin typeface="Baskerville Old Face" panose="02020602080505020303" pitchFamily="18" charset="0"/>
              </a:rPr>
              <a:t>The beginning of the will should </a:t>
            </a:r>
            <a:r>
              <a:rPr lang="en-US" b="1" dirty="0">
                <a:latin typeface="Baskerville Old Face" panose="02020602080505020303" pitchFamily="18" charset="0"/>
              </a:rPr>
              <a:t>state that it revokes all others</a:t>
            </a:r>
            <a:r>
              <a:rPr lang="en-US" dirty="0">
                <a:latin typeface="Baskerville Old Face" panose="02020602080505020303" pitchFamily="18" charset="0"/>
              </a:rPr>
              <a:t>. If you have an earlier will, you should destroy it.</a:t>
            </a:r>
          </a:p>
          <a:p>
            <a:pPr fontAlgn="base">
              <a:buFont typeface="Wingdings" panose="05000000000000000000" pitchFamily="2" charset="2"/>
              <a:buChar char="q"/>
            </a:pPr>
            <a:r>
              <a:rPr lang="en-US" dirty="0">
                <a:latin typeface="Baskerville Old Face" panose="02020602080505020303" pitchFamily="18" charset="0"/>
              </a:rPr>
              <a:t>The person making the will (testator) must have a </a:t>
            </a:r>
            <a:r>
              <a:rPr lang="en-US" b="1" dirty="0">
                <a:latin typeface="Baskerville Old Face" panose="02020602080505020303" pitchFamily="18" charset="0"/>
              </a:rPr>
              <a:t>sound mind.</a:t>
            </a:r>
            <a:endParaRPr lang="en-US" dirty="0">
              <a:latin typeface="Baskerville Old Face" panose="02020602080505020303" pitchFamily="18" charset="0"/>
            </a:endParaRPr>
          </a:p>
          <a:p>
            <a:pPr fontAlgn="base">
              <a:buFont typeface="Wingdings" panose="05000000000000000000" pitchFamily="2" charset="2"/>
              <a:buChar char="q"/>
            </a:pPr>
            <a:r>
              <a:rPr lang="en-US" dirty="0">
                <a:latin typeface="Baskerville Old Face" panose="02020602080505020303" pitchFamily="18" charset="0"/>
              </a:rPr>
              <a:t>The testator must have made the will </a:t>
            </a:r>
            <a:r>
              <a:rPr lang="en-US" b="1" dirty="0">
                <a:latin typeface="Baskerville Old Face" panose="02020602080505020303" pitchFamily="18" charset="0"/>
              </a:rPr>
              <a:t>voluntarily</a:t>
            </a:r>
            <a:r>
              <a:rPr lang="en-US" dirty="0">
                <a:latin typeface="Baskerville Old Face" panose="02020602080505020303" pitchFamily="18" charset="0"/>
              </a:rPr>
              <a:t> and without pressure from anyone else.</a:t>
            </a:r>
          </a:p>
          <a:p>
            <a:pPr>
              <a:buFont typeface="Wingdings" panose="05000000000000000000" pitchFamily="2" charset="2"/>
              <a:buChar char="q"/>
            </a:pPr>
            <a:endParaRPr lang="en-US" dirty="0">
              <a:latin typeface="Baskerville Old Face" panose="02020602080505020303" pitchFamily="18" charset="0"/>
            </a:endParaRPr>
          </a:p>
        </p:txBody>
      </p:sp>
    </p:spTree>
    <p:extLst>
      <p:ext uri="{BB962C8B-B14F-4D97-AF65-F5344CB8AC3E}">
        <p14:creationId xmlns:p14="http://schemas.microsoft.com/office/powerpoint/2010/main" val="374928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D3C0-3984-4C85-A425-6A6B90BF1DDC}"/>
              </a:ext>
            </a:extLst>
          </p:cNvPr>
          <p:cNvSpPr>
            <a:spLocks noGrp="1"/>
          </p:cNvSpPr>
          <p:nvPr>
            <p:ph type="title"/>
          </p:nvPr>
        </p:nvSpPr>
        <p:spPr/>
        <p:txBody>
          <a:bodyPr/>
          <a:lstStyle/>
          <a:p>
            <a:r>
              <a:rPr lang="en-US" dirty="0">
                <a:latin typeface="Baskerville Old Face" panose="02020602080505020303" pitchFamily="18" charset="0"/>
              </a:rPr>
              <a:t>Important to Note/ Recommended that:</a:t>
            </a:r>
          </a:p>
        </p:txBody>
      </p:sp>
      <p:sp>
        <p:nvSpPr>
          <p:cNvPr id="3" name="Content Placeholder 2">
            <a:extLst>
              <a:ext uri="{FF2B5EF4-FFF2-40B4-BE49-F238E27FC236}">
                <a16:creationId xmlns:a16="http://schemas.microsoft.com/office/drawing/2014/main" id="{48CEF7ED-E44D-4C1A-95EA-714956A4E88E}"/>
              </a:ext>
            </a:extLst>
          </p:cNvPr>
          <p:cNvSpPr>
            <a:spLocks noGrp="1"/>
          </p:cNvSpPr>
          <p:nvPr>
            <p:ph sz="half" idx="1"/>
          </p:nvPr>
        </p:nvSpPr>
        <p:spPr>
          <a:xfrm>
            <a:off x="838199" y="1605036"/>
            <a:ext cx="10287001" cy="4414764"/>
          </a:xfrm>
        </p:spPr>
        <p:txBody>
          <a:bodyPr/>
          <a:lstStyle/>
          <a:p>
            <a:pPr>
              <a:buFont typeface="Wingdings" panose="05000000000000000000" pitchFamily="2" charset="2"/>
              <a:buChar char="q"/>
            </a:pPr>
            <a:r>
              <a:rPr lang="en-US" dirty="0">
                <a:latin typeface="Baskerville Old Face" panose="02020602080505020303" pitchFamily="18" charset="0"/>
              </a:rPr>
              <a:t>Beneficiaries of the will, their spouses or civil partners shouldn’t act as witnesses, or they lose their right to the inheritance!  </a:t>
            </a:r>
          </a:p>
          <a:p>
            <a:pPr>
              <a:buFont typeface="Wingdings" panose="05000000000000000000" pitchFamily="2" charset="2"/>
              <a:buChar char="q"/>
            </a:pPr>
            <a:r>
              <a:rPr lang="en-US" dirty="0">
                <a:latin typeface="Baskerville Old Face" panose="02020602080505020303" pitchFamily="18" charset="0"/>
              </a:rPr>
              <a:t>Beneficiaries shouldn’t even be present in the room when the will is signed. It’s also best not to ask an executor to act as a witness.</a:t>
            </a:r>
          </a:p>
          <a:p>
            <a:pPr>
              <a:buFont typeface="Wingdings" panose="05000000000000000000" pitchFamily="2" charset="2"/>
              <a:buChar char="q"/>
            </a:pPr>
            <a:r>
              <a:rPr lang="en-US" dirty="0">
                <a:latin typeface="Baskerville Old Face" panose="02020602080505020303" pitchFamily="18" charset="0"/>
              </a:rPr>
              <a:t>Every person above 18 years can make a will but must be of sound mind to make one.</a:t>
            </a:r>
          </a:p>
          <a:p>
            <a:pPr>
              <a:buFont typeface="Wingdings" panose="05000000000000000000" pitchFamily="2" charset="2"/>
              <a:buChar char="q"/>
            </a:pPr>
            <a:r>
              <a:rPr lang="en-US" dirty="0">
                <a:latin typeface="Baskerville Old Face" panose="02020602080505020303" pitchFamily="18" charset="0"/>
              </a:rPr>
              <a:t>A person can make an entirely new will or make slight alterations to the old one through an addition to your will (codicil)… </a:t>
            </a:r>
            <a:r>
              <a:rPr lang="en-US" b="1" dirty="0">
                <a:latin typeface="Baskerville Old Face" panose="02020602080505020303" pitchFamily="18" charset="0"/>
              </a:rPr>
              <a:t>(s. 37 of S.A)</a:t>
            </a:r>
          </a:p>
        </p:txBody>
      </p:sp>
    </p:spTree>
    <p:extLst>
      <p:ext uri="{BB962C8B-B14F-4D97-AF65-F5344CB8AC3E}">
        <p14:creationId xmlns:p14="http://schemas.microsoft.com/office/powerpoint/2010/main" val="98110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D3C0-3984-4C85-A425-6A6B90BF1DDC}"/>
              </a:ext>
            </a:extLst>
          </p:cNvPr>
          <p:cNvSpPr>
            <a:spLocks noGrp="1"/>
          </p:cNvSpPr>
          <p:nvPr>
            <p:ph type="title"/>
          </p:nvPr>
        </p:nvSpPr>
        <p:spPr/>
        <p:txBody>
          <a:bodyPr/>
          <a:lstStyle/>
          <a:p>
            <a:r>
              <a:rPr lang="en-US" dirty="0">
                <a:latin typeface="Baskerville Old Face" panose="02020602080505020303" pitchFamily="18" charset="0"/>
              </a:rPr>
              <a:t>Important to Note/ Recommendation Cont.</a:t>
            </a:r>
          </a:p>
        </p:txBody>
      </p:sp>
      <p:sp>
        <p:nvSpPr>
          <p:cNvPr id="3" name="Content Placeholder 2">
            <a:extLst>
              <a:ext uri="{FF2B5EF4-FFF2-40B4-BE49-F238E27FC236}">
                <a16:creationId xmlns:a16="http://schemas.microsoft.com/office/drawing/2014/main" id="{48CEF7ED-E44D-4C1A-95EA-714956A4E88E}"/>
              </a:ext>
            </a:extLst>
          </p:cNvPr>
          <p:cNvSpPr>
            <a:spLocks noGrp="1"/>
          </p:cNvSpPr>
          <p:nvPr>
            <p:ph sz="half" idx="1"/>
          </p:nvPr>
        </p:nvSpPr>
        <p:spPr>
          <a:xfrm>
            <a:off x="838199" y="1605036"/>
            <a:ext cx="10287001" cy="4414764"/>
          </a:xfrm>
        </p:spPr>
        <p:txBody>
          <a:bodyPr/>
          <a:lstStyle/>
          <a:p>
            <a:pPr>
              <a:buFont typeface="Wingdings" panose="05000000000000000000" pitchFamily="2" charset="2"/>
              <a:buChar char="q"/>
            </a:pPr>
            <a:r>
              <a:rPr lang="en-US" sz="2400" dirty="0">
                <a:latin typeface="Baskerville Old Face" panose="02020602080505020303" pitchFamily="18" charset="0"/>
              </a:rPr>
              <a:t>All correct legal steps/ requirements should be taken to make the will legally acceptable.</a:t>
            </a:r>
          </a:p>
          <a:p>
            <a:pPr>
              <a:buFont typeface="Wingdings" panose="05000000000000000000" pitchFamily="2" charset="2"/>
              <a:buChar char="q"/>
            </a:pPr>
            <a:r>
              <a:rPr lang="en-US" sz="2400" dirty="0">
                <a:latin typeface="Baskerville Old Face" panose="02020602080505020303" pitchFamily="18" charset="0"/>
              </a:rPr>
              <a:t>Marriage makes an existing will void which means that you must always make another will when you marry.</a:t>
            </a:r>
          </a:p>
          <a:p>
            <a:pPr>
              <a:buFont typeface="Wingdings" panose="05000000000000000000" pitchFamily="2" charset="2"/>
              <a:buChar char="q"/>
            </a:pPr>
            <a:r>
              <a:rPr lang="en-US" sz="2400" dirty="0">
                <a:latin typeface="Baskerville Old Face" panose="02020602080505020303" pitchFamily="18" charset="0"/>
              </a:rPr>
              <a:t>Always make 2-3 copies of your will and give it to persons you trust (</a:t>
            </a:r>
            <a:r>
              <a:rPr lang="en-US" sz="2400" b="1" dirty="0">
                <a:latin typeface="Baskerville Old Face" panose="02020602080505020303" pitchFamily="18" charset="0"/>
              </a:rPr>
              <a:t>friend, family, bank, lawyer, insurance company, LC official, elder, religious leader,</a:t>
            </a:r>
            <a:r>
              <a:rPr lang="en-US" sz="2400" dirty="0">
                <a:latin typeface="Baskerville Old Face" panose="02020602080505020303" pitchFamily="18" charset="0"/>
              </a:rPr>
              <a:t> etc.) Note that under S.A, custody of will can be with Registrar or Chief Reg. for safe keeping. The person must make the last will known immediately after your death.</a:t>
            </a:r>
          </a:p>
          <a:p>
            <a:pPr>
              <a:buFont typeface="Wingdings" panose="05000000000000000000" pitchFamily="2" charset="2"/>
              <a:buChar char="q"/>
            </a:pPr>
            <a:r>
              <a:rPr lang="en-US" sz="2400" dirty="0">
                <a:latin typeface="Baskerville Old Face" panose="02020602080505020303" pitchFamily="18" charset="0"/>
              </a:rPr>
              <a:t>It is illegal to steal, conceal, destroy or forge a will! All these are offenses and are punishable by imprisonment for up to ten years or more.</a:t>
            </a:r>
          </a:p>
        </p:txBody>
      </p:sp>
    </p:spTree>
    <p:extLst>
      <p:ext uri="{BB962C8B-B14F-4D97-AF65-F5344CB8AC3E}">
        <p14:creationId xmlns:p14="http://schemas.microsoft.com/office/powerpoint/2010/main" val="317798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D4B9-19B8-41AA-A9FA-A41960432717}"/>
              </a:ext>
            </a:extLst>
          </p:cNvPr>
          <p:cNvSpPr>
            <a:spLocks noGrp="1"/>
          </p:cNvSpPr>
          <p:nvPr>
            <p:ph type="title"/>
          </p:nvPr>
        </p:nvSpPr>
        <p:spPr/>
        <p:txBody>
          <a:bodyPr/>
          <a:lstStyle/>
          <a:p>
            <a:r>
              <a:rPr lang="en-US" dirty="0">
                <a:latin typeface="Baskerville Old Face" panose="02020602080505020303" pitchFamily="18" charset="0"/>
              </a:rPr>
              <a:t>CONSIDER CHANGING YOUR WILL WHEN:</a:t>
            </a:r>
          </a:p>
        </p:txBody>
      </p:sp>
      <p:sp>
        <p:nvSpPr>
          <p:cNvPr id="3" name="Content Placeholder 2">
            <a:extLst>
              <a:ext uri="{FF2B5EF4-FFF2-40B4-BE49-F238E27FC236}">
                <a16:creationId xmlns:a16="http://schemas.microsoft.com/office/drawing/2014/main" id="{C30E8DBF-B077-42E5-AC6B-80B75BA35584}"/>
              </a:ext>
            </a:extLst>
          </p:cNvPr>
          <p:cNvSpPr>
            <a:spLocks noGrp="1"/>
          </p:cNvSpPr>
          <p:nvPr>
            <p:ph sz="half" idx="1"/>
          </p:nvPr>
        </p:nvSpPr>
        <p:spPr/>
        <p:txBody>
          <a:bodyPr/>
          <a:lstStyle/>
          <a:p>
            <a:pPr>
              <a:buFont typeface="Wingdings" panose="05000000000000000000" pitchFamily="2" charset="2"/>
              <a:buChar char="q"/>
            </a:pPr>
            <a:r>
              <a:rPr lang="en-US" dirty="0">
                <a:latin typeface="Baskerville Old Face" panose="02020602080505020303" pitchFamily="18" charset="0"/>
              </a:rPr>
              <a:t>You acquire more property or lose property.</a:t>
            </a:r>
          </a:p>
          <a:p>
            <a:pPr>
              <a:buFont typeface="Wingdings" panose="05000000000000000000" pitchFamily="2" charset="2"/>
              <a:buChar char="q"/>
            </a:pPr>
            <a:r>
              <a:rPr lang="en-US" dirty="0">
                <a:latin typeface="Baskerville Old Face" panose="02020602080505020303" pitchFamily="18" charset="0"/>
              </a:rPr>
              <a:t>You get married.</a:t>
            </a:r>
          </a:p>
          <a:p>
            <a:pPr>
              <a:buFont typeface="Wingdings" panose="05000000000000000000" pitchFamily="2" charset="2"/>
              <a:buChar char="q"/>
            </a:pPr>
            <a:r>
              <a:rPr lang="en-US" dirty="0">
                <a:latin typeface="Baskerville Old Face" panose="02020602080505020303" pitchFamily="18" charset="0"/>
              </a:rPr>
              <a:t>You divorce and/ or remarry.</a:t>
            </a:r>
          </a:p>
          <a:p>
            <a:pPr>
              <a:buFont typeface="Wingdings" panose="05000000000000000000" pitchFamily="2" charset="2"/>
              <a:buChar char="q"/>
            </a:pPr>
            <a:r>
              <a:rPr lang="en-US" dirty="0">
                <a:latin typeface="Baskerville Old Face" panose="02020602080505020303" pitchFamily="18" charset="0"/>
              </a:rPr>
              <a:t>You want to change the heir/heiress or the original heir/heiress  has died.</a:t>
            </a:r>
          </a:p>
          <a:p>
            <a:pPr>
              <a:buFont typeface="Wingdings" panose="05000000000000000000" pitchFamily="2" charset="2"/>
              <a:buChar char="q"/>
            </a:pPr>
            <a:r>
              <a:rPr lang="en-US" dirty="0">
                <a:latin typeface="Baskerville Old Face" panose="02020602080505020303" pitchFamily="18" charset="0"/>
              </a:rPr>
              <a:t>A person who was given a share in your will dies.</a:t>
            </a:r>
          </a:p>
          <a:p>
            <a:pPr>
              <a:buFont typeface="Wingdings" panose="05000000000000000000" pitchFamily="2" charset="2"/>
              <a:buChar char="q"/>
            </a:pPr>
            <a:r>
              <a:rPr lang="en-US" dirty="0">
                <a:latin typeface="Baskerville Old Face" panose="02020602080505020303" pitchFamily="18" charset="0"/>
              </a:rPr>
              <a:t>One of your witnesses dies.</a:t>
            </a:r>
          </a:p>
          <a:p>
            <a:pPr>
              <a:buFont typeface="Wingdings" panose="05000000000000000000" pitchFamily="2" charset="2"/>
              <a:buChar char="q"/>
            </a:pPr>
            <a:r>
              <a:rPr lang="en-US" dirty="0">
                <a:latin typeface="Baskerville Old Face" panose="02020602080505020303" pitchFamily="18" charset="0"/>
              </a:rPr>
              <a:t>You or your wife gives birth to another child or when you legally adopt another child.</a:t>
            </a:r>
          </a:p>
        </p:txBody>
      </p:sp>
    </p:spTree>
    <p:extLst>
      <p:ext uri="{BB962C8B-B14F-4D97-AF65-F5344CB8AC3E}">
        <p14:creationId xmlns:p14="http://schemas.microsoft.com/office/powerpoint/2010/main" val="105878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FA1E-DFBA-40BA-9278-5C7338C08640}"/>
              </a:ext>
            </a:extLst>
          </p:cNvPr>
          <p:cNvSpPr>
            <a:spLocks noGrp="1"/>
          </p:cNvSpPr>
          <p:nvPr>
            <p:ph type="title"/>
          </p:nvPr>
        </p:nvSpPr>
        <p:spPr/>
        <p:txBody>
          <a:bodyPr/>
          <a:lstStyle/>
          <a:p>
            <a:r>
              <a:rPr lang="en-US" dirty="0">
                <a:latin typeface="Baskerville Old Face" panose="02020602080505020303" pitchFamily="18" charset="0"/>
              </a:rPr>
              <a:t>FORM OF  A STATUTORY WILL (S. 38 &amp; Sch. 4 of S.A)</a:t>
            </a:r>
          </a:p>
        </p:txBody>
      </p:sp>
      <p:pic>
        <p:nvPicPr>
          <p:cNvPr id="4" name="Content Placeholder 3">
            <a:extLst>
              <a:ext uri="{FF2B5EF4-FFF2-40B4-BE49-F238E27FC236}">
                <a16:creationId xmlns:a16="http://schemas.microsoft.com/office/drawing/2014/main" id="{2C9B19CA-4A2F-4D44-B8EC-638673F1B9DD}"/>
              </a:ext>
            </a:extLst>
          </p:cNvPr>
          <p:cNvPicPr>
            <a:picLocks noGrp="1" noChangeAspect="1"/>
          </p:cNvPicPr>
          <p:nvPr>
            <p:ph sz="half" idx="1"/>
          </p:nvPr>
        </p:nvPicPr>
        <p:blipFill>
          <a:blip r:embed="rId2"/>
          <a:stretch>
            <a:fillRect/>
          </a:stretch>
        </p:blipFill>
        <p:spPr>
          <a:xfrm>
            <a:off x="2895599" y="1524000"/>
            <a:ext cx="5486401" cy="5022206"/>
          </a:xfrm>
          <a:prstGeom prst="rect">
            <a:avLst/>
          </a:prstGeom>
        </p:spPr>
      </p:pic>
    </p:spTree>
    <p:extLst>
      <p:ext uri="{BB962C8B-B14F-4D97-AF65-F5344CB8AC3E}">
        <p14:creationId xmlns:p14="http://schemas.microsoft.com/office/powerpoint/2010/main" val="34439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111F-AD8C-2A6F-3F2B-B88EFB27C00B}"/>
              </a:ext>
            </a:extLst>
          </p:cNvPr>
          <p:cNvSpPr>
            <a:spLocks noGrp="1"/>
          </p:cNvSpPr>
          <p:nvPr>
            <p:ph type="title"/>
          </p:nvPr>
        </p:nvSpPr>
        <p:spPr/>
        <p:txBody>
          <a:bodyPr/>
          <a:lstStyle/>
          <a:p>
            <a:r>
              <a:rPr lang="en-US" sz="4000" dirty="0">
                <a:latin typeface="Baskerville Old Face" panose="02020602080505020303" pitchFamily="18" charset="0"/>
              </a:rPr>
              <a:t>Dalton on 2022 Amendments of the S.A </a:t>
            </a:r>
            <a:endParaRPr lang="en-UG" sz="40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635F69C8-4854-D3E6-3018-BAE4F30E0F4B}"/>
              </a:ext>
            </a:extLst>
          </p:cNvPr>
          <p:cNvSpPr>
            <a:spLocks noGrp="1"/>
          </p:cNvSpPr>
          <p:nvPr>
            <p:ph sz="half" idx="1"/>
          </p:nvPr>
        </p:nvSpPr>
        <p:spPr/>
        <p:txBody>
          <a:bodyPr/>
          <a:lstStyle/>
          <a:p>
            <a:r>
              <a:rPr lang="en-US" b="1" dirty="0" err="1">
                <a:latin typeface="Baskerville Old Face" panose="02020602080505020303" pitchFamily="18" charset="0"/>
              </a:rPr>
              <a:t>Csl</a:t>
            </a:r>
            <a:r>
              <a:rPr lang="en-US" b="1" dirty="0">
                <a:latin typeface="Baskerville Old Face" panose="02020602080505020303" pitchFamily="18" charset="0"/>
              </a:rPr>
              <a:t> Dalton’s part starts on Amendments in the succession Act </a:t>
            </a:r>
            <a:endParaRPr lang="en-UG" b="1" dirty="0">
              <a:latin typeface="Baskerville Old Face" panose="02020602080505020303" pitchFamily="18" charset="0"/>
            </a:endParaRPr>
          </a:p>
        </p:txBody>
      </p:sp>
    </p:spTree>
    <p:extLst>
      <p:ext uri="{BB962C8B-B14F-4D97-AF65-F5344CB8AC3E}">
        <p14:creationId xmlns:p14="http://schemas.microsoft.com/office/powerpoint/2010/main" val="265836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DF2C7-8334-0B99-0ECF-26EDCD911E5D}"/>
              </a:ext>
            </a:extLst>
          </p:cNvPr>
          <p:cNvSpPr>
            <a:spLocks noGrp="1"/>
          </p:cNvSpPr>
          <p:nvPr>
            <p:ph type="title"/>
          </p:nvPr>
        </p:nvSpPr>
        <p:spPr/>
        <p:txBody>
          <a:bodyPr/>
          <a:lstStyle/>
          <a:p>
            <a:r>
              <a:rPr lang="en-US" dirty="0"/>
              <a:t>Background to the amending succession Act in 2022</a:t>
            </a:r>
            <a:endParaRPr lang="en-UG" dirty="0"/>
          </a:p>
        </p:txBody>
      </p:sp>
      <p:sp>
        <p:nvSpPr>
          <p:cNvPr id="3" name="Content Placeholder 2">
            <a:extLst>
              <a:ext uri="{FF2B5EF4-FFF2-40B4-BE49-F238E27FC236}">
                <a16:creationId xmlns:a16="http://schemas.microsoft.com/office/drawing/2014/main" id="{19CB3501-7E58-99B3-3463-14F9F9F0D50D}"/>
              </a:ext>
            </a:extLst>
          </p:cNvPr>
          <p:cNvSpPr>
            <a:spLocks noGrp="1"/>
          </p:cNvSpPr>
          <p:nvPr>
            <p:ph sz="half" idx="1"/>
          </p:nvPr>
        </p:nvSpPr>
        <p:spPr/>
        <p:txBody>
          <a:bodyPr/>
          <a:lstStyle/>
          <a:p>
            <a:pPr>
              <a:buFont typeface="Wingdings" panose="05000000000000000000" pitchFamily="2" charset="2"/>
              <a:buChar char="q"/>
            </a:pPr>
            <a:r>
              <a:rPr lang="en-US" dirty="0">
                <a:latin typeface="Baskerville Old Face" panose="02020602080505020303" pitchFamily="18" charset="0"/>
              </a:rPr>
              <a:t>Need to Accord Equal Rights to Men and Women per constitutional provisions and other international laws and covenants Uganda is a signatory to, Equity, Natural Justice to mention but a few. </a:t>
            </a:r>
          </a:p>
          <a:p>
            <a:pPr>
              <a:buFont typeface="Wingdings" panose="05000000000000000000" pitchFamily="2" charset="2"/>
              <a:buChar char="q"/>
            </a:pPr>
            <a:r>
              <a:rPr lang="en-US" dirty="0">
                <a:latin typeface="Baskerville Old Face" panose="02020602080505020303" pitchFamily="18" charset="0"/>
              </a:rPr>
              <a:t>Protect the rights of those occupying the principal and other residential Holdings</a:t>
            </a:r>
          </a:p>
          <a:p>
            <a:pPr>
              <a:buFont typeface="Wingdings" panose="05000000000000000000" pitchFamily="2" charset="2"/>
              <a:buChar char="q"/>
            </a:pPr>
            <a:r>
              <a:rPr lang="en-US" dirty="0">
                <a:latin typeface="Baskerville Old Face" panose="02020602080505020303" pitchFamily="18" charset="0"/>
              </a:rPr>
              <a:t>Increase the share of the surviving spouse in the estate.</a:t>
            </a:r>
          </a:p>
          <a:p>
            <a:endParaRPr lang="en-UG" dirty="0">
              <a:latin typeface="Baskerville Old Face" panose="02020602080505020303" pitchFamily="18" charset="0"/>
            </a:endParaRPr>
          </a:p>
        </p:txBody>
      </p:sp>
    </p:spTree>
    <p:extLst>
      <p:ext uri="{BB962C8B-B14F-4D97-AF65-F5344CB8AC3E}">
        <p14:creationId xmlns:p14="http://schemas.microsoft.com/office/powerpoint/2010/main" val="337276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5B528812-EF34-4563-90D6-77EDD143B138}"/>
              </a:ext>
            </a:extLst>
          </p:cNvPr>
          <p:cNvSpPr>
            <a:spLocks noGrp="1" noChangeArrowheads="1"/>
          </p:cNvSpPr>
          <p:nvPr>
            <p:ph idx="1"/>
          </p:nvPr>
        </p:nvSpPr>
        <p:spPr>
          <a:xfrm>
            <a:off x="4419600" y="228600"/>
            <a:ext cx="7078276" cy="5562600"/>
          </a:xfrm>
        </p:spPr>
        <p:txBody>
          <a:bodyPr anchor="ctr"/>
          <a:lstStyle/>
          <a:p>
            <a:pPr eaLnBrk="1" hangingPunct="1">
              <a:buFont typeface="Wingdings" charset="0"/>
              <a:buChar char="n"/>
              <a:defRPr/>
            </a:pPr>
            <a:r>
              <a:rPr lang="en-US" sz="2000" b="1" dirty="0">
                <a:latin typeface="Baskerville Old Face" panose="02020602080505020303" pitchFamily="18" charset="0"/>
                <a:ea typeface="+mn-ea"/>
              </a:rPr>
              <a:t>What are key definitions on Estate Planning?</a:t>
            </a:r>
          </a:p>
          <a:p>
            <a:pPr eaLnBrk="1" hangingPunct="1">
              <a:buFont typeface="Wingdings" charset="0"/>
              <a:buChar char="n"/>
              <a:defRPr/>
            </a:pPr>
            <a:r>
              <a:rPr lang="en-US" sz="2000" b="1" dirty="0">
                <a:latin typeface="Baskerville Old Face" panose="02020602080505020303" pitchFamily="18" charset="0"/>
                <a:ea typeface="+mn-ea"/>
              </a:rPr>
              <a:t>Why is Estate Planning Important in Uganda?</a:t>
            </a:r>
          </a:p>
          <a:p>
            <a:pPr eaLnBrk="1" hangingPunct="1">
              <a:buFont typeface="Wingdings" charset="0"/>
              <a:buChar char="n"/>
              <a:defRPr/>
            </a:pPr>
            <a:r>
              <a:rPr lang="en-US" sz="2000" b="1" dirty="0">
                <a:latin typeface="Baskerville Old Face" panose="02020602080505020303" pitchFamily="18" charset="0"/>
                <a:ea typeface="+mn-ea"/>
              </a:rPr>
              <a:t>What are the Key Elements of Estate Planning in Uganda? </a:t>
            </a:r>
          </a:p>
          <a:p>
            <a:pPr eaLnBrk="1" hangingPunct="1">
              <a:buFont typeface="Wingdings" charset="0"/>
              <a:buChar char="n"/>
              <a:defRPr/>
            </a:pPr>
            <a:r>
              <a:rPr lang="en-US" sz="2000" b="1" dirty="0">
                <a:latin typeface="Baskerville Old Face" panose="02020602080505020303" pitchFamily="18" charset="0"/>
                <a:ea typeface="+mn-ea"/>
              </a:rPr>
              <a:t>What is Uganda’s Legal Framework for Estate Planning? </a:t>
            </a:r>
          </a:p>
          <a:p>
            <a:pPr eaLnBrk="1" hangingPunct="1">
              <a:buFont typeface="Wingdings" charset="0"/>
              <a:buChar char="n"/>
              <a:defRPr/>
            </a:pPr>
            <a:r>
              <a:rPr lang="en-US" sz="2000" b="1" dirty="0">
                <a:latin typeface="Baskerville Old Face" panose="02020602080505020303" pitchFamily="18" charset="0"/>
                <a:ea typeface="+mn-ea"/>
              </a:rPr>
              <a:t>What is the role of Legal Experts in Estate Planning? </a:t>
            </a:r>
          </a:p>
          <a:p>
            <a:pPr eaLnBrk="1" hangingPunct="1">
              <a:buFont typeface="Wingdings" charset="0"/>
              <a:buChar char="n"/>
              <a:defRPr/>
            </a:pPr>
            <a:r>
              <a:rPr lang="en-US" sz="2000" b="1" dirty="0">
                <a:latin typeface="Baskerville Old Face" panose="02020602080505020303" pitchFamily="18" charset="0"/>
                <a:ea typeface="+mn-ea"/>
              </a:rPr>
              <a:t>Why is will writing a necessary part of estate planning and succession.</a:t>
            </a:r>
          </a:p>
          <a:p>
            <a:pPr eaLnBrk="1" hangingPunct="1">
              <a:buFont typeface="Wingdings" charset="0"/>
              <a:buChar char="n"/>
              <a:defRPr/>
            </a:pPr>
            <a:r>
              <a:rPr lang="en-US" sz="2000" b="1" dirty="0">
                <a:latin typeface="Baskerville Old Face" panose="02020602080505020303" pitchFamily="18" charset="0"/>
                <a:ea typeface="+mn-ea"/>
              </a:rPr>
              <a:t>What are the characteristics of a will?</a:t>
            </a:r>
          </a:p>
          <a:p>
            <a:pPr eaLnBrk="1" hangingPunct="1">
              <a:buFont typeface="Wingdings" charset="0"/>
              <a:buChar char="n"/>
              <a:defRPr/>
            </a:pPr>
            <a:r>
              <a:rPr lang="en-US" sz="2000" b="1" dirty="0">
                <a:latin typeface="Baskerville Old Face" panose="02020602080505020303" pitchFamily="18" charset="0"/>
                <a:ea typeface="+mn-ea"/>
              </a:rPr>
              <a:t>What is the Background to the amending succession law in 2022? </a:t>
            </a:r>
          </a:p>
          <a:p>
            <a:pPr eaLnBrk="1" hangingPunct="1">
              <a:buFont typeface="Wingdings" charset="0"/>
              <a:buChar char="n"/>
              <a:defRPr/>
            </a:pPr>
            <a:r>
              <a:rPr lang="en-US" sz="2000" b="1" dirty="0">
                <a:latin typeface="Baskerville Old Face" panose="02020602080505020303" pitchFamily="18" charset="0"/>
                <a:ea typeface="+mn-ea"/>
              </a:rPr>
              <a:t>What are the key areas of amendments or changes in the new law? </a:t>
            </a:r>
          </a:p>
          <a:p>
            <a:pPr eaLnBrk="1" hangingPunct="1">
              <a:buFont typeface="Wingdings" charset="0"/>
              <a:buChar char="n"/>
              <a:defRPr/>
            </a:pPr>
            <a:endParaRPr lang="en-US" sz="2400" dirty="0">
              <a:latin typeface="Baskerville Old Face" panose="02020602080505020303" pitchFamily="18" charset="0"/>
              <a:ea typeface="+mn-ea"/>
            </a:endParaRPr>
          </a:p>
        </p:txBody>
      </p:sp>
      <p:sp>
        <p:nvSpPr>
          <p:cNvPr id="25602" name="Rectangle 2">
            <a:extLst>
              <a:ext uri="{FF2B5EF4-FFF2-40B4-BE49-F238E27FC236}">
                <a16:creationId xmlns:a16="http://schemas.microsoft.com/office/drawing/2014/main" id="{C05101D6-89EC-4322-88A9-1C5E3A40DBD5}"/>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ea typeface="+mj-ea"/>
              </a:rPr>
              <a:t>PRESENTATION Layout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3E59-72C4-874A-33E4-3A6A1929B5EA}"/>
              </a:ext>
            </a:extLst>
          </p:cNvPr>
          <p:cNvSpPr>
            <a:spLocks noGrp="1"/>
          </p:cNvSpPr>
          <p:nvPr>
            <p:ph type="title"/>
          </p:nvPr>
        </p:nvSpPr>
        <p:spPr/>
        <p:txBody>
          <a:bodyPr/>
          <a:lstStyle/>
          <a:p>
            <a:r>
              <a:rPr lang="en-US" sz="3600" b="1" dirty="0">
                <a:latin typeface="Baskerville Old Face" panose="02020602080505020303" pitchFamily="18" charset="0"/>
              </a:rPr>
              <a:t>Situation before the Amendment of the Succession Act, Cap. 264</a:t>
            </a:r>
            <a:endParaRPr lang="en-UG" dirty="0"/>
          </a:p>
        </p:txBody>
      </p:sp>
      <p:sp>
        <p:nvSpPr>
          <p:cNvPr id="3" name="Content Placeholder 2">
            <a:extLst>
              <a:ext uri="{FF2B5EF4-FFF2-40B4-BE49-F238E27FC236}">
                <a16:creationId xmlns:a16="http://schemas.microsoft.com/office/drawing/2014/main" id="{F639F02D-FDB3-E7AF-7F45-2CCB39552D24}"/>
              </a:ext>
            </a:extLst>
          </p:cNvPr>
          <p:cNvSpPr>
            <a:spLocks noGrp="1"/>
          </p:cNvSpPr>
          <p:nvPr>
            <p:ph sz="half" idx="1"/>
          </p:nvPr>
        </p:nvSpPr>
        <p:spPr>
          <a:xfrm>
            <a:off x="708884" y="1605036"/>
            <a:ext cx="10819101" cy="4490964"/>
          </a:xfrm>
        </p:spPr>
        <p:txBody>
          <a:bodyPr/>
          <a:lstStyle/>
          <a:p>
            <a:pPr>
              <a:spcBef>
                <a:spcPts val="0"/>
              </a:spcBef>
              <a:buFont typeface="Wingdings" panose="05000000000000000000" pitchFamily="2" charset="2"/>
              <a:buChar char="q"/>
            </a:pPr>
            <a:r>
              <a:rPr lang="en-US" sz="2600" dirty="0">
                <a:latin typeface="Baskerville Old Face" panose="02020602080505020303" pitchFamily="18" charset="0"/>
              </a:rPr>
              <a:t>Distribution of property favored the male over the female beneficiaries</a:t>
            </a:r>
          </a:p>
          <a:p>
            <a:pPr>
              <a:spcBef>
                <a:spcPts val="0"/>
              </a:spcBef>
              <a:buFont typeface="Wingdings" panose="05000000000000000000" pitchFamily="2" charset="2"/>
              <a:buChar char="q"/>
            </a:pPr>
            <a:r>
              <a:rPr lang="en-US" sz="2600" dirty="0">
                <a:latin typeface="Baskerville Old Face" panose="02020602080505020303" pitchFamily="18" charset="0"/>
              </a:rPr>
              <a:t>Where a husband passed on, the surviving wife was entitled to only 15% of the deceased person’s property</a:t>
            </a:r>
          </a:p>
          <a:p>
            <a:pPr>
              <a:spcBef>
                <a:spcPts val="0"/>
              </a:spcBef>
              <a:buFont typeface="Wingdings" panose="05000000000000000000" pitchFamily="2" charset="2"/>
              <a:buChar char="q"/>
            </a:pPr>
            <a:r>
              <a:rPr lang="en-US" sz="2600" dirty="0">
                <a:latin typeface="Baskerville Old Face" panose="02020602080505020303" pitchFamily="18" charset="0"/>
              </a:rPr>
              <a:t>Only heirs (male) were entitled to get a share in the deceased person’s property. </a:t>
            </a:r>
          </a:p>
          <a:p>
            <a:pPr>
              <a:spcBef>
                <a:spcPts val="0"/>
              </a:spcBef>
              <a:buFont typeface="Wingdings" panose="05000000000000000000" pitchFamily="2" charset="2"/>
              <a:buChar char="q"/>
            </a:pPr>
            <a:r>
              <a:rPr lang="en-US" sz="2600" dirty="0">
                <a:latin typeface="Baskerville Old Face" panose="02020602080505020303" pitchFamily="18" charset="0"/>
              </a:rPr>
              <a:t>There was discrimination between children born in wedlock (legitimate) and those born out of wedlock (illegitimate) in the distribution of property.</a:t>
            </a:r>
          </a:p>
          <a:p>
            <a:pPr>
              <a:spcBef>
                <a:spcPts val="0"/>
              </a:spcBef>
              <a:buFont typeface="Wingdings" panose="05000000000000000000" pitchFamily="2" charset="2"/>
              <a:buChar char="q"/>
            </a:pPr>
            <a:r>
              <a:rPr lang="en-US" sz="2600" dirty="0">
                <a:latin typeface="Baskerville Old Face" panose="02020602080505020303" pitchFamily="18" charset="0"/>
              </a:rPr>
              <a:t>Those who were connected by marriage or related to the deceased person can obtain letters of administration</a:t>
            </a:r>
          </a:p>
          <a:p>
            <a:pPr>
              <a:spcBef>
                <a:spcPts val="0"/>
              </a:spcBef>
              <a:buFont typeface="Wingdings" panose="05000000000000000000" pitchFamily="2" charset="2"/>
              <a:buChar char="q"/>
            </a:pPr>
            <a:r>
              <a:rPr lang="en-US" sz="2600" dirty="0">
                <a:latin typeface="Baskerville Old Face" panose="02020602080505020303" pitchFamily="18" charset="0"/>
              </a:rPr>
              <a:t>Letters of administration expired after 3 years.</a:t>
            </a:r>
          </a:p>
          <a:p>
            <a:endParaRPr lang="en-UG" dirty="0"/>
          </a:p>
        </p:txBody>
      </p:sp>
    </p:spTree>
    <p:extLst>
      <p:ext uri="{BB962C8B-B14F-4D97-AF65-F5344CB8AC3E}">
        <p14:creationId xmlns:p14="http://schemas.microsoft.com/office/powerpoint/2010/main" val="9271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0A1B-915B-CF2D-F064-9DDAFF012D66}"/>
              </a:ext>
            </a:extLst>
          </p:cNvPr>
          <p:cNvSpPr>
            <a:spLocks noGrp="1"/>
          </p:cNvSpPr>
          <p:nvPr>
            <p:ph type="title"/>
          </p:nvPr>
        </p:nvSpPr>
        <p:spPr/>
        <p:txBody>
          <a:bodyPr/>
          <a:lstStyle/>
          <a:p>
            <a:r>
              <a:rPr lang="en-US" dirty="0" err="1"/>
              <a:t>Con’t</a:t>
            </a:r>
            <a:r>
              <a:rPr lang="en-US" dirty="0"/>
              <a:t> on Situation before the 2022 amendment of SA</a:t>
            </a:r>
            <a:endParaRPr lang="en-UG" dirty="0"/>
          </a:p>
        </p:txBody>
      </p:sp>
      <p:sp>
        <p:nvSpPr>
          <p:cNvPr id="3" name="Content Placeholder 2">
            <a:extLst>
              <a:ext uri="{FF2B5EF4-FFF2-40B4-BE49-F238E27FC236}">
                <a16:creationId xmlns:a16="http://schemas.microsoft.com/office/drawing/2014/main" id="{91B50839-1082-C3CA-5203-83A80107E8A1}"/>
              </a:ext>
            </a:extLst>
          </p:cNvPr>
          <p:cNvSpPr>
            <a:spLocks noGrp="1"/>
          </p:cNvSpPr>
          <p:nvPr>
            <p:ph sz="half" idx="1"/>
          </p:nvPr>
        </p:nvSpPr>
        <p:spPr/>
        <p:txBody>
          <a:bodyPr/>
          <a:lstStyle/>
          <a:p>
            <a:pPr>
              <a:buFont typeface="Wingdings" panose="05000000000000000000" pitchFamily="2" charset="2"/>
              <a:buChar char="q"/>
            </a:pPr>
            <a:r>
              <a:rPr lang="en-US" dirty="0">
                <a:latin typeface="Baskerville Old Face" panose="02020602080505020303" pitchFamily="18" charset="0"/>
              </a:rPr>
              <a:t>The expiration of probate was one year or the court could determine the time of expiry.</a:t>
            </a:r>
          </a:p>
          <a:p>
            <a:pPr>
              <a:buFont typeface="Wingdings" panose="05000000000000000000" pitchFamily="2" charset="2"/>
              <a:buChar char="q"/>
            </a:pPr>
            <a:r>
              <a:rPr lang="en-US" dirty="0">
                <a:latin typeface="Baskerville Old Face" panose="02020602080505020303" pitchFamily="18" charset="0"/>
              </a:rPr>
              <a:t>The residential holding was preserved for the heir.</a:t>
            </a:r>
          </a:p>
          <a:p>
            <a:pPr>
              <a:buFont typeface="Wingdings" panose="05000000000000000000" pitchFamily="2" charset="2"/>
              <a:buChar char="q"/>
            </a:pPr>
            <a:r>
              <a:rPr lang="en-US" dirty="0">
                <a:latin typeface="Baskerville Old Face" panose="02020602080505020303" pitchFamily="18" charset="0"/>
              </a:rPr>
              <a:t> A guardian is appointed either in a will or by the court.</a:t>
            </a:r>
          </a:p>
          <a:p>
            <a:pPr>
              <a:buFont typeface="Wingdings" panose="05000000000000000000" pitchFamily="2" charset="2"/>
              <a:buChar char="q"/>
            </a:pPr>
            <a:r>
              <a:rPr lang="en-US" dirty="0">
                <a:latin typeface="Baskerville Old Face" panose="02020602080505020303" pitchFamily="18" charset="0"/>
              </a:rPr>
              <a:t>It was not a must for a witness of a will to sign on all the pages of a will. </a:t>
            </a:r>
          </a:p>
          <a:p>
            <a:endParaRPr lang="en-UG" dirty="0"/>
          </a:p>
        </p:txBody>
      </p:sp>
    </p:spTree>
    <p:extLst>
      <p:ext uri="{BB962C8B-B14F-4D97-AF65-F5344CB8AC3E}">
        <p14:creationId xmlns:p14="http://schemas.microsoft.com/office/powerpoint/2010/main" val="41136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0C45-B81F-E760-721A-11ECB1776CAA}"/>
              </a:ext>
            </a:extLst>
          </p:cNvPr>
          <p:cNvSpPr>
            <a:spLocks noGrp="1"/>
          </p:cNvSpPr>
          <p:nvPr>
            <p:ph type="title"/>
          </p:nvPr>
        </p:nvSpPr>
        <p:spPr/>
        <p:txBody>
          <a:bodyPr/>
          <a:lstStyle/>
          <a:p>
            <a:r>
              <a:rPr lang="en-US" dirty="0"/>
              <a:t>Rationale for the amendment continuation </a:t>
            </a:r>
            <a:endParaRPr lang="en-UG" dirty="0"/>
          </a:p>
        </p:txBody>
      </p:sp>
      <p:sp>
        <p:nvSpPr>
          <p:cNvPr id="3" name="Content Placeholder 2">
            <a:extLst>
              <a:ext uri="{FF2B5EF4-FFF2-40B4-BE49-F238E27FC236}">
                <a16:creationId xmlns:a16="http://schemas.microsoft.com/office/drawing/2014/main" id="{816C39E7-D9C8-E070-EFD3-C2E769F299A8}"/>
              </a:ext>
            </a:extLst>
          </p:cNvPr>
          <p:cNvSpPr>
            <a:spLocks noGrp="1"/>
          </p:cNvSpPr>
          <p:nvPr>
            <p:ph sz="half" idx="1"/>
          </p:nvPr>
        </p:nvSpPr>
        <p:spPr/>
        <p:txBody>
          <a:bodyPr/>
          <a:lstStyle/>
          <a:p>
            <a:pPr>
              <a:buFont typeface="Wingdings" panose="05000000000000000000" pitchFamily="2" charset="2"/>
              <a:buChar char="q"/>
            </a:pPr>
            <a:r>
              <a:rPr lang="en-US" dirty="0">
                <a:latin typeface="Baskerville Old Face" panose="02020602080505020303" pitchFamily="18" charset="0"/>
              </a:rPr>
              <a:t>Provide for the welfare of minor(s) and dependent adult children</a:t>
            </a:r>
          </a:p>
          <a:p>
            <a:pPr>
              <a:buFont typeface="Wingdings" panose="05000000000000000000" pitchFamily="2" charset="2"/>
              <a:buChar char="q"/>
            </a:pPr>
            <a:r>
              <a:rPr lang="en-US" dirty="0">
                <a:latin typeface="Baskerville Old Face" panose="02020602080505020303" pitchFamily="18" charset="0"/>
              </a:rPr>
              <a:t>Improve the law and make it more modern by removing offensive terms (such as lunatic, illegitimate children</a:t>
            </a:r>
          </a:p>
          <a:p>
            <a:pPr>
              <a:buFont typeface="Wingdings" panose="05000000000000000000" pitchFamily="2" charset="2"/>
              <a:buChar char="q"/>
            </a:pPr>
            <a:r>
              <a:rPr lang="en-US" dirty="0">
                <a:latin typeface="Baskerville Old Face" panose="02020602080505020303" pitchFamily="18" charset="0"/>
              </a:rPr>
              <a:t>To take into consideration and comply with the recent decisions of the courts including the constitutional court rulings and</a:t>
            </a:r>
          </a:p>
          <a:p>
            <a:pPr>
              <a:buFont typeface="Wingdings" panose="05000000000000000000" pitchFamily="2" charset="2"/>
              <a:buChar char="q"/>
            </a:pPr>
            <a:r>
              <a:rPr lang="en-US" dirty="0">
                <a:latin typeface="Baskerville Old Face" panose="02020602080505020303" pitchFamily="18" charset="0"/>
              </a:rPr>
              <a:t> Generally to bring the law to parity with the 1995 constitution and other laws.</a:t>
            </a:r>
          </a:p>
          <a:p>
            <a:pPr>
              <a:buFont typeface="Wingdings" panose="05000000000000000000" pitchFamily="2" charset="2"/>
              <a:buChar char="q"/>
            </a:pPr>
            <a:endParaRPr lang="en-UG" dirty="0">
              <a:latin typeface="Baskerville Old Face" panose="02020602080505020303" pitchFamily="18" charset="0"/>
            </a:endParaRPr>
          </a:p>
        </p:txBody>
      </p:sp>
    </p:spTree>
    <p:extLst>
      <p:ext uri="{BB962C8B-B14F-4D97-AF65-F5344CB8AC3E}">
        <p14:creationId xmlns:p14="http://schemas.microsoft.com/office/powerpoint/2010/main" val="236958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6FA5-7B79-D57B-A03E-7EDA3A8D027A}"/>
              </a:ext>
            </a:extLst>
          </p:cNvPr>
          <p:cNvSpPr>
            <a:spLocks noGrp="1"/>
          </p:cNvSpPr>
          <p:nvPr>
            <p:ph type="title"/>
          </p:nvPr>
        </p:nvSpPr>
        <p:spPr>
          <a:xfrm>
            <a:off x="664015" y="76200"/>
            <a:ext cx="10819101" cy="990600"/>
          </a:xfrm>
        </p:spPr>
        <p:txBody>
          <a:bodyPr/>
          <a:lstStyle/>
          <a:p>
            <a:r>
              <a:rPr lang="en-US" sz="3200" b="1" dirty="0">
                <a:latin typeface="Baskerville Old Face" panose="02020602080505020303" pitchFamily="18" charset="0"/>
              </a:rPr>
              <a:t>Effect of Constitutional Court Judgement in the case of Advocacy for Women in Uganda vs AG, Const Pet. 13/2005 &amp; 05/2006</a:t>
            </a:r>
            <a:endParaRPr lang="en-UG" sz="3200" dirty="0"/>
          </a:p>
        </p:txBody>
      </p:sp>
      <p:sp>
        <p:nvSpPr>
          <p:cNvPr id="3" name="Content Placeholder 2">
            <a:extLst>
              <a:ext uri="{FF2B5EF4-FFF2-40B4-BE49-F238E27FC236}">
                <a16:creationId xmlns:a16="http://schemas.microsoft.com/office/drawing/2014/main" id="{E65737E2-CC46-D3AB-5167-B32272FFF14D}"/>
              </a:ext>
            </a:extLst>
          </p:cNvPr>
          <p:cNvSpPr>
            <a:spLocks noGrp="1"/>
          </p:cNvSpPr>
          <p:nvPr>
            <p:ph sz="half" idx="1"/>
          </p:nvPr>
        </p:nvSpPr>
        <p:spPr>
          <a:xfrm>
            <a:off x="708884" y="1600200"/>
            <a:ext cx="10819101" cy="4953000"/>
          </a:xfrm>
        </p:spPr>
        <p:txBody>
          <a:bodyPr/>
          <a:lstStyle/>
          <a:p>
            <a:pPr algn="just">
              <a:buFont typeface="Wingdings" panose="05000000000000000000" pitchFamily="2" charset="2"/>
              <a:buChar char="ü"/>
            </a:pPr>
            <a:r>
              <a:rPr lang="en-US" dirty="0">
                <a:latin typeface="Baskerville Old Face" panose="02020602080505020303" pitchFamily="18" charset="0"/>
              </a:rPr>
              <a:t>Court declared </a:t>
            </a:r>
            <a:r>
              <a:rPr lang="en-US" dirty="0">
                <a:solidFill>
                  <a:srgbClr val="FF0000"/>
                </a:solidFill>
                <a:latin typeface="Baskerville Old Face" panose="02020602080505020303" pitchFamily="18" charset="0"/>
              </a:rPr>
              <a:t>s.2(n)(</a:t>
            </a:r>
            <a:r>
              <a:rPr lang="en-US" dirty="0" err="1">
                <a:solidFill>
                  <a:srgbClr val="FF0000"/>
                </a:solidFill>
                <a:latin typeface="Baskerville Old Face" panose="02020602080505020303" pitchFamily="18" charset="0"/>
              </a:rPr>
              <a:t>i</a:t>
            </a:r>
            <a:r>
              <a:rPr lang="en-US" dirty="0">
                <a:solidFill>
                  <a:srgbClr val="FF0000"/>
                </a:solidFill>
                <a:latin typeface="Baskerville Old Face" panose="02020602080505020303" pitchFamily="18" charset="0"/>
              </a:rPr>
              <a:t>) and (ii), 14, 15, 26, 27, 29, 43 &amp; 44 of the Success Act, cap 162 and rules 1,7, 8 &amp;9 of the 2</a:t>
            </a:r>
            <a:r>
              <a:rPr lang="en-US" baseline="30000" dirty="0">
                <a:solidFill>
                  <a:srgbClr val="FF0000"/>
                </a:solidFill>
                <a:latin typeface="Baskerville Old Face" panose="02020602080505020303" pitchFamily="18" charset="0"/>
              </a:rPr>
              <a:t>nd</a:t>
            </a:r>
            <a:r>
              <a:rPr lang="en-US" dirty="0">
                <a:solidFill>
                  <a:srgbClr val="FF0000"/>
                </a:solidFill>
                <a:latin typeface="Baskerville Old Face" panose="02020602080505020303" pitchFamily="18" charset="0"/>
              </a:rPr>
              <a:t> Schedule of </a:t>
            </a:r>
            <a:r>
              <a:rPr lang="en-US" dirty="0">
                <a:latin typeface="Baskerville Old Face" panose="02020602080505020303" pitchFamily="18" charset="0"/>
              </a:rPr>
              <a:t>the S.A inconsistent and contravened </a:t>
            </a:r>
            <a:r>
              <a:rPr lang="en-US" dirty="0">
                <a:solidFill>
                  <a:srgbClr val="FF0000"/>
                </a:solidFill>
                <a:latin typeface="Baskerville Old Face" panose="02020602080505020303" pitchFamily="18" charset="0"/>
              </a:rPr>
              <a:t>Articles 21(1), (2) (3), 31 &amp; 33 of 1995 </a:t>
            </a:r>
            <a:r>
              <a:rPr lang="en-US" dirty="0">
                <a:latin typeface="Baskerville Old Face" panose="02020602080505020303" pitchFamily="18" charset="0"/>
              </a:rPr>
              <a:t>Constitution. Thus null and void. This ruling created lacunae and gaps in the domestic Succession legal regime. </a:t>
            </a:r>
          </a:p>
          <a:p>
            <a:pPr algn="just">
              <a:buFont typeface="Wingdings" panose="05000000000000000000" pitchFamily="2" charset="2"/>
              <a:buChar char="ü"/>
            </a:pPr>
            <a:r>
              <a:rPr lang="en-US" dirty="0">
                <a:latin typeface="Baskerville Old Face" panose="02020602080505020303" pitchFamily="18" charset="0"/>
              </a:rPr>
              <a:t>The provisions of the act were discriminatory on the basis of sex. Sections 2(n)(</a:t>
            </a:r>
            <a:r>
              <a:rPr lang="en-US" dirty="0" err="1">
                <a:latin typeface="Baskerville Old Face" panose="02020602080505020303" pitchFamily="18" charset="0"/>
              </a:rPr>
              <a:t>i</a:t>
            </a:r>
            <a:r>
              <a:rPr lang="en-US" dirty="0">
                <a:latin typeface="Baskerville Old Face" panose="02020602080505020303" pitchFamily="18" charset="0"/>
              </a:rPr>
              <a:t>) and (ii)of the Succession Act defining “legal heir” provided that a male heir was preferred to a female one. The provisions of sections 14 and 15 provided only for the domicile of a wife during marriage and there was no provision for a husband to take the wife’s domicile. </a:t>
            </a:r>
          </a:p>
          <a:p>
            <a:pPr>
              <a:buFont typeface="Wingdings" panose="05000000000000000000" pitchFamily="2" charset="2"/>
              <a:buChar char="ü"/>
            </a:pPr>
            <a:endParaRPr lang="en-UG" dirty="0"/>
          </a:p>
        </p:txBody>
      </p:sp>
    </p:spTree>
    <p:extLst>
      <p:ext uri="{BB962C8B-B14F-4D97-AF65-F5344CB8AC3E}">
        <p14:creationId xmlns:p14="http://schemas.microsoft.com/office/powerpoint/2010/main" val="229415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1D3F-3D3B-E774-6A6E-DD06CD6846BB}"/>
              </a:ext>
            </a:extLst>
          </p:cNvPr>
          <p:cNvSpPr>
            <a:spLocks noGrp="1"/>
          </p:cNvSpPr>
          <p:nvPr>
            <p:ph type="title"/>
          </p:nvPr>
        </p:nvSpPr>
        <p:spPr/>
        <p:txBody>
          <a:bodyPr/>
          <a:lstStyle/>
          <a:p>
            <a:r>
              <a:rPr lang="en-US" dirty="0"/>
              <a:t>Case of Advocacy for Women in Uganda vs AG, Const Pet. 13/2005 &amp; 05/2006 (</a:t>
            </a:r>
            <a:r>
              <a:rPr lang="en-US" dirty="0" err="1"/>
              <a:t>Cont</a:t>
            </a:r>
            <a:endParaRPr lang="en-UG" dirty="0"/>
          </a:p>
        </p:txBody>
      </p:sp>
      <p:sp>
        <p:nvSpPr>
          <p:cNvPr id="3" name="Content Placeholder 2">
            <a:extLst>
              <a:ext uri="{FF2B5EF4-FFF2-40B4-BE49-F238E27FC236}">
                <a16:creationId xmlns:a16="http://schemas.microsoft.com/office/drawing/2014/main" id="{43165526-3FCA-469C-59C8-EE4FE16B8532}"/>
              </a:ext>
            </a:extLst>
          </p:cNvPr>
          <p:cNvSpPr>
            <a:spLocks noGrp="1"/>
          </p:cNvSpPr>
          <p:nvPr>
            <p:ph sz="half" idx="1"/>
          </p:nvPr>
        </p:nvSpPr>
        <p:spPr>
          <a:xfrm>
            <a:off x="708884" y="1605036"/>
            <a:ext cx="10819101" cy="4643364"/>
          </a:xfrm>
        </p:spPr>
        <p:txBody>
          <a:bodyPr/>
          <a:lstStyle/>
          <a:p>
            <a:pPr algn="just">
              <a:buFont typeface="Wingdings" panose="05000000000000000000" pitchFamily="2" charset="2"/>
              <a:buChar char="ü"/>
            </a:pPr>
            <a:r>
              <a:rPr lang="en-US" dirty="0">
                <a:latin typeface="Baskerville Old Face" panose="02020602080505020303" pitchFamily="18" charset="0"/>
              </a:rPr>
              <a:t>Sections 26 and 29 and rules 1, 7, 8, and 9 of Schedule 2 to the old Act provided for occupancy of the matrimonial home in which a woman ceased to occupy the principal residential property if she married but was silent on the same for men who remarry.</a:t>
            </a:r>
          </a:p>
          <a:p>
            <a:pPr algn="just">
              <a:buFont typeface="Wingdings" panose="05000000000000000000" pitchFamily="2" charset="2"/>
              <a:buChar char="ü"/>
            </a:pPr>
            <a:r>
              <a:rPr lang="en-US" dirty="0">
                <a:latin typeface="Baskerville Old Face" panose="02020602080505020303" pitchFamily="18" charset="0"/>
              </a:rPr>
              <a:t> Section 27 of the old Act, which governed the distribution of property of intestate deceased persons, had no provision for female intestate and under sections 43 and 44 of the Act, it was only a father who, by will, could appoint a guardian or guardians for his child during minority.</a:t>
            </a:r>
          </a:p>
          <a:p>
            <a:pPr algn="just">
              <a:buFont typeface="Wingdings" panose="05000000000000000000" pitchFamily="2" charset="2"/>
              <a:buChar char="ü"/>
            </a:pPr>
            <a:r>
              <a:rPr lang="en-US" dirty="0">
                <a:latin typeface="Baskerville Old Face" panose="02020602080505020303" pitchFamily="18" charset="0"/>
              </a:rPr>
              <a:t>The Act was declared discriminating on  basis of sex and did not accord equal treatment in the division of property between males and females.</a:t>
            </a:r>
          </a:p>
          <a:p>
            <a:pPr>
              <a:buFont typeface="Wingdings" panose="05000000000000000000" pitchFamily="2" charset="2"/>
              <a:buChar char="ü"/>
            </a:pPr>
            <a:endParaRPr lang="en-UG" dirty="0"/>
          </a:p>
        </p:txBody>
      </p:sp>
    </p:spTree>
    <p:extLst>
      <p:ext uri="{BB962C8B-B14F-4D97-AF65-F5344CB8AC3E}">
        <p14:creationId xmlns:p14="http://schemas.microsoft.com/office/powerpoint/2010/main" val="151026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E938-EF12-4E53-E5B4-034BDDC6302B}"/>
              </a:ext>
            </a:extLst>
          </p:cNvPr>
          <p:cNvSpPr>
            <a:spLocks noGrp="1"/>
          </p:cNvSpPr>
          <p:nvPr>
            <p:ph type="title"/>
          </p:nvPr>
        </p:nvSpPr>
        <p:spPr/>
        <p:txBody>
          <a:bodyPr/>
          <a:lstStyle/>
          <a:p>
            <a:r>
              <a:rPr lang="en-US" dirty="0"/>
              <a:t>Changes in the Estate Succession Legal Regime following the 2022 Amendment of the S.A</a:t>
            </a:r>
            <a:endParaRPr lang="en-UG" dirty="0"/>
          </a:p>
        </p:txBody>
      </p:sp>
      <p:sp>
        <p:nvSpPr>
          <p:cNvPr id="3" name="Content Placeholder 2">
            <a:extLst>
              <a:ext uri="{FF2B5EF4-FFF2-40B4-BE49-F238E27FC236}">
                <a16:creationId xmlns:a16="http://schemas.microsoft.com/office/drawing/2014/main" id="{BBBC7364-A8C2-0C3D-4E4F-B434A8F8C30D}"/>
              </a:ext>
            </a:extLst>
          </p:cNvPr>
          <p:cNvSpPr>
            <a:spLocks noGrp="1"/>
          </p:cNvSpPr>
          <p:nvPr>
            <p:ph sz="half" idx="1"/>
          </p:nvPr>
        </p:nvSpPr>
        <p:spPr>
          <a:xfrm>
            <a:off x="658902" y="1600200"/>
            <a:ext cx="11075898" cy="4495800"/>
          </a:xfrm>
        </p:spPr>
        <p:txBody>
          <a:bodyPr/>
          <a:lstStyle/>
          <a:p>
            <a:pPr marL="571500" indent="-457200">
              <a:buFont typeface="+mj-lt"/>
              <a:buAutoNum type="arabicPeriod"/>
            </a:pPr>
            <a:r>
              <a:rPr lang="en-US" sz="2400" dirty="0">
                <a:latin typeface="Baskerville Old Face" panose="02020602080505020303" pitchFamily="18" charset="0"/>
              </a:rPr>
              <a:t>Both male and female beneficiaries have equal shares in the distribution of the deceased person’s property.</a:t>
            </a:r>
          </a:p>
          <a:p>
            <a:pPr marL="571500" indent="-457200">
              <a:buFont typeface="+mj-lt"/>
              <a:buAutoNum type="arabicPeriod"/>
            </a:pPr>
            <a:r>
              <a:rPr lang="en-US" sz="2400" dirty="0">
                <a:latin typeface="Baskerville Old Face" panose="02020602080505020303" pitchFamily="18" charset="0"/>
              </a:rPr>
              <a:t>Where the deceased is survived by a spouse, dependent relatives, and customary heir or heiress; and no lineal descendant, the wife is entitled to 50% of the deceased person’s property.</a:t>
            </a:r>
          </a:p>
          <a:p>
            <a:pPr marL="571500" indent="-457200">
              <a:buFont typeface="+mj-lt"/>
              <a:buAutoNum type="arabicPeriod"/>
            </a:pPr>
            <a:r>
              <a:rPr lang="en-US" sz="2400" dirty="0">
                <a:latin typeface="Baskerville Old Face" panose="02020602080505020303" pitchFamily="18" charset="0"/>
              </a:rPr>
              <a:t>Both heir (male) and heiress (female) are entitled to a share of the deceased person’s property.</a:t>
            </a:r>
          </a:p>
          <a:p>
            <a:pPr marL="571500" indent="-457200">
              <a:buFont typeface="+mj-lt"/>
              <a:buAutoNum type="arabicPeriod"/>
            </a:pPr>
            <a:r>
              <a:rPr lang="en-US" sz="2400" dirty="0">
                <a:latin typeface="Baskerville Old Face" panose="02020602080505020303" pitchFamily="18" charset="0"/>
              </a:rPr>
              <a:t>All children born in wedlock or outside wedlock are considered as children of the deceased person and are entitled to equal share in the deceased person’s estate. </a:t>
            </a:r>
          </a:p>
          <a:p>
            <a:endParaRPr lang="en-UG" dirty="0">
              <a:latin typeface="Baskerville Old Face" panose="02020602080505020303" pitchFamily="18" charset="0"/>
            </a:endParaRPr>
          </a:p>
        </p:txBody>
      </p:sp>
    </p:spTree>
    <p:extLst>
      <p:ext uri="{BB962C8B-B14F-4D97-AF65-F5344CB8AC3E}">
        <p14:creationId xmlns:p14="http://schemas.microsoft.com/office/powerpoint/2010/main" val="68925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6BCD-6610-7FFD-5C62-FE70577B3D74}"/>
              </a:ext>
            </a:extLst>
          </p:cNvPr>
          <p:cNvSpPr>
            <a:spLocks noGrp="1"/>
          </p:cNvSpPr>
          <p:nvPr>
            <p:ph type="title"/>
          </p:nvPr>
        </p:nvSpPr>
        <p:spPr/>
        <p:txBody>
          <a:bodyPr/>
          <a:lstStyle/>
          <a:p>
            <a:r>
              <a:rPr lang="en-US" dirty="0">
                <a:latin typeface="Baskerville Old Face" panose="02020602080505020303" pitchFamily="18" charset="0"/>
              </a:rPr>
              <a:t>Changes introduced by Amendment of S.A</a:t>
            </a:r>
            <a:endParaRPr lang="en-UG"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F56BC020-0B10-3B6A-462C-0B2549C9713A}"/>
              </a:ext>
            </a:extLst>
          </p:cNvPr>
          <p:cNvSpPr>
            <a:spLocks noGrp="1"/>
          </p:cNvSpPr>
          <p:nvPr>
            <p:ph sz="half" idx="1"/>
          </p:nvPr>
        </p:nvSpPr>
        <p:spPr>
          <a:xfrm>
            <a:off x="708884" y="1605036"/>
            <a:ext cx="10819101" cy="4490964"/>
          </a:xfrm>
        </p:spPr>
        <p:txBody>
          <a:bodyPr/>
          <a:lstStyle/>
          <a:p>
            <a:pPr>
              <a:buFont typeface="Wingdings" panose="05000000000000000000" pitchFamily="2" charset="2"/>
              <a:buChar char="q"/>
            </a:pPr>
            <a:r>
              <a:rPr lang="en-US" sz="2400" dirty="0">
                <a:latin typeface="Baskerville Old Face" panose="02020602080505020303" pitchFamily="18" charset="0"/>
              </a:rPr>
              <a:t>Preference is given to the surviving spouse to obtain letters of administration. </a:t>
            </a:r>
          </a:p>
          <a:p>
            <a:pPr>
              <a:buFont typeface="Wingdings" panose="05000000000000000000" pitchFamily="2" charset="2"/>
              <a:buChar char="q"/>
            </a:pPr>
            <a:r>
              <a:rPr lang="en-US" sz="2400" dirty="0">
                <a:latin typeface="Baskerville Old Face" panose="02020602080505020303" pitchFamily="18" charset="0"/>
              </a:rPr>
              <a:t>The expiration date was reduced to 2 years from the date of the grant of letters of administration.</a:t>
            </a:r>
          </a:p>
          <a:p>
            <a:pPr>
              <a:buFont typeface="Wingdings" panose="05000000000000000000" pitchFamily="2" charset="2"/>
              <a:buChar char="q"/>
            </a:pPr>
            <a:r>
              <a:rPr lang="en-US" sz="2400" dirty="0">
                <a:latin typeface="Baskerville Old Face" panose="02020602080505020303" pitchFamily="18" charset="0"/>
              </a:rPr>
              <a:t>The expiration date of probate is 2 years from the date of grant of probate.</a:t>
            </a:r>
          </a:p>
          <a:p>
            <a:pPr>
              <a:buFont typeface="Wingdings" panose="05000000000000000000" pitchFamily="2" charset="2"/>
              <a:buChar char="q"/>
            </a:pPr>
            <a:r>
              <a:rPr lang="en-US" sz="2400" dirty="0">
                <a:latin typeface="Baskerville Old Face" panose="02020602080505020303" pitchFamily="18" charset="0"/>
              </a:rPr>
              <a:t>The residential property has been preserved for the surviving spouse, lineal descendants and dependent relatives.</a:t>
            </a:r>
          </a:p>
          <a:p>
            <a:pPr>
              <a:buFont typeface="Wingdings" panose="05000000000000000000" pitchFamily="2" charset="2"/>
              <a:buChar char="q"/>
            </a:pPr>
            <a:r>
              <a:rPr lang="en-US" sz="2400" dirty="0">
                <a:latin typeface="Baskerville Old Face" panose="02020602080505020303" pitchFamily="18" charset="0"/>
              </a:rPr>
              <a:t>A guardian may also be appointed by family members.</a:t>
            </a:r>
          </a:p>
          <a:p>
            <a:pPr>
              <a:buFont typeface="Wingdings" panose="05000000000000000000" pitchFamily="2" charset="2"/>
              <a:buChar char="q"/>
            </a:pPr>
            <a:r>
              <a:rPr lang="en-US" sz="2400" dirty="0">
                <a:latin typeface="Baskerville Old Face" panose="02020602080505020303" pitchFamily="18" charset="0"/>
              </a:rPr>
              <a:t>It is a must for a witness of a will to sign and state his or her name and address on each page of a will. </a:t>
            </a:r>
          </a:p>
          <a:p>
            <a:pPr>
              <a:buFont typeface="Wingdings" panose="05000000000000000000" pitchFamily="2" charset="2"/>
              <a:buChar char="q"/>
            </a:pPr>
            <a:endParaRPr lang="en-UG" dirty="0">
              <a:latin typeface="Baskerville Old Face" panose="02020602080505020303" pitchFamily="18" charset="0"/>
            </a:endParaRPr>
          </a:p>
        </p:txBody>
      </p:sp>
    </p:spTree>
    <p:extLst>
      <p:ext uri="{BB962C8B-B14F-4D97-AF65-F5344CB8AC3E}">
        <p14:creationId xmlns:p14="http://schemas.microsoft.com/office/powerpoint/2010/main" val="203080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4A5F-C136-20E5-C1D1-416A4A02689F}"/>
              </a:ext>
            </a:extLst>
          </p:cNvPr>
          <p:cNvSpPr>
            <a:spLocks noGrp="1"/>
          </p:cNvSpPr>
          <p:nvPr>
            <p:ph type="title"/>
          </p:nvPr>
        </p:nvSpPr>
        <p:spPr/>
        <p:txBody>
          <a:bodyPr/>
          <a:lstStyle/>
          <a:p>
            <a:r>
              <a:rPr lang="en-US" dirty="0"/>
              <a:t>Offences and Penalties under the Succession Act, cap. 268</a:t>
            </a:r>
            <a:endParaRPr lang="en-UG" dirty="0"/>
          </a:p>
        </p:txBody>
      </p:sp>
      <p:sp>
        <p:nvSpPr>
          <p:cNvPr id="3" name="Content Placeholder 2">
            <a:extLst>
              <a:ext uri="{FF2B5EF4-FFF2-40B4-BE49-F238E27FC236}">
                <a16:creationId xmlns:a16="http://schemas.microsoft.com/office/drawing/2014/main" id="{8FE9E09C-E2DF-700D-03D2-4E2CEB014FB9}"/>
              </a:ext>
            </a:extLst>
          </p:cNvPr>
          <p:cNvSpPr>
            <a:spLocks noGrp="1"/>
          </p:cNvSpPr>
          <p:nvPr>
            <p:ph sz="half" idx="1"/>
          </p:nvPr>
        </p:nvSpPr>
        <p:spPr/>
        <p:txBody>
          <a:bodyPr/>
          <a:lstStyle/>
          <a:p>
            <a:pPr>
              <a:buFont typeface="Wingdings" panose="05000000000000000000" pitchFamily="2" charset="2"/>
              <a:buChar char="q"/>
            </a:pPr>
            <a:r>
              <a:rPr lang="en-US" sz="2400" b="1" dirty="0">
                <a:latin typeface="Baskerville Old Face" panose="02020602080505020303" pitchFamily="18" charset="0"/>
              </a:rPr>
              <a:t>Intermeddling</a:t>
            </a:r>
            <a:r>
              <a:rPr lang="en-US" sz="2400" dirty="0">
                <a:latin typeface="Baskerville Old Face" panose="02020602080505020303" pitchFamily="18" charset="0"/>
              </a:rPr>
              <a:t>: This is where a person who has not obtained letters of administration or probate takes possession or distributes the property of a deceased</a:t>
            </a:r>
            <a:r>
              <a:rPr lang="en-US" sz="2400" dirty="0">
                <a:solidFill>
                  <a:srgbClr val="FF0000"/>
                </a:solidFill>
                <a:latin typeface="Baskerville Old Face" panose="02020602080505020303" pitchFamily="18" charset="0"/>
              </a:rPr>
              <a:t>. (Penalty: Imprisonment for a maximum of 10 years or a fine not exceeding UGX 20,000,000/= (Twenty Million Shillings) or both. The court may also order the offender to compensate the estate or beneficiaries.) </a:t>
            </a:r>
            <a:r>
              <a:rPr lang="en-US" sz="2400" b="1" dirty="0">
                <a:solidFill>
                  <a:srgbClr val="013C68"/>
                </a:solidFill>
                <a:latin typeface="Baskerville Old Face" panose="02020602080505020303" pitchFamily="18" charset="0"/>
              </a:rPr>
              <a:t>(S.265 of S.A)</a:t>
            </a:r>
          </a:p>
          <a:p>
            <a:pPr>
              <a:buFont typeface="Wingdings" panose="05000000000000000000" pitchFamily="2" charset="2"/>
              <a:buChar char="q"/>
            </a:pPr>
            <a:r>
              <a:rPr lang="en-US" sz="2400" b="1" dirty="0">
                <a:latin typeface="Baskerville Old Face" panose="02020602080505020303" pitchFamily="18" charset="0"/>
              </a:rPr>
              <a:t>Eviction of a beneficiary who is entitled to occupy a residential property: </a:t>
            </a:r>
            <a:r>
              <a:rPr lang="en-US" sz="2400" dirty="0">
                <a:latin typeface="Baskerville Old Face" panose="02020602080505020303" pitchFamily="18" charset="0"/>
              </a:rPr>
              <a:t>Evicting a surviving spouse, lineal descendant or dependent relative from the residential home that such beneficiary is already occupying </a:t>
            </a:r>
            <a:r>
              <a:rPr lang="en-US" sz="2400" dirty="0">
                <a:solidFill>
                  <a:srgbClr val="FF0000"/>
                </a:solidFill>
                <a:latin typeface="Baskerville Old Face" panose="02020602080505020303" pitchFamily="18" charset="0"/>
              </a:rPr>
              <a:t>(Penalty: Imprisonment for a maximum of 7 years or a fine not exceeding UGX 3,360,000/= (Three Million Three Hundred Sixty Thousand Shillings) or both) </a:t>
            </a:r>
            <a:r>
              <a:rPr lang="en-US" sz="2400" b="1" dirty="0">
                <a:solidFill>
                  <a:srgbClr val="013C68"/>
                </a:solidFill>
                <a:latin typeface="Baskerville Old Face" panose="02020602080505020303" pitchFamily="18" charset="0"/>
              </a:rPr>
              <a:t>(s.22 of S.A)</a:t>
            </a:r>
          </a:p>
          <a:p>
            <a:pPr>
              <a:buFont typeface="Wingdings" panose="05000000000000000000" pitchFamily="2" charset="2"/>
              <a:buChar char="q"/>
            </a:pPr>
            <a:endParaRPr lang="en-UG" dirty="0"/>
          </a:p>
        </p:txBody>
      </p:sp>
    </p:spTree>
    <p:extLst>
      <p:ext uri="{BB962C8B-B14F-4D97-AF65-F5344CB8AC3E}">
        <p14:creationId xmlns:p14="http://schemas.microsoft.com/office/powerpoint/2010/main" val="2949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1123-8E4E-25C2-59A9-A606A5301758}"/>
              </a:ext>
            </a:extLst>
          </p:cNvPr>
          <p:cNvSpPr>
            <a:spLocks noGrp="1"/>
          </p:cNvSpPr>
          <p:nvPr>
            <p:ph type="title"/>
          </p:nvPr>
        </p:nvSpPr>
        <p:spPr/>
        <p:txBody>
          <a:bodyPr/>
          <a:lstStyle/>
          <a:p>
            <a:r>
              <a:rPr lang="en-US" dirty="0"/>
              <a:t>Offences and Penalties cont.!</a:t>
            </a:r>
            <a:endParaRPr lang="en-UG" dirty="0"/>
          </a:p>
        </p:txBody>
      </p:sp>
      <p:sp>
        <p:nvSpPr>
          <p:cNvPr id="3" name="Content Placeholder 2">
            <a:extLst>
              <a:ext uri="{FF2B5EF4-FFF2-40B4-BE49-F238E27FC236}">
                <a16:creationId xmlns:a16="http://schemas.microsoft.com/office/drawing/2014/main" id="{CFA9AA3F-0A53-3CB7-2714-216FAFA82590}"/>
              </a:ext>
            </a:extLst>
          </p:cNvPr>
          <p:cNvSpPr>
            <a:spLocks noGrp="1"/>
          </p:cNvSpPr>
          <p:nvPr>
            <p:ph sz="half" idx="1"/>
          </p:nvPr>
        </p:nvSpPr>
        <p:spPr>
          <a:xfrm>
            <a:off x="914400" y="1447800"/>
            <a:ext cx="10439400" cy="5029200"/>
          </a:xfrm>
        </p:spPr>
        <p:txBody>
          <a:bodyPr/>
          <a:lstStyle/>
          <a:p>
            <a:pPr>
              <a:buFont typeface="Wingdings" panose="05000000000000000000" pitchFamily="2" charset="2"/>
              <a:buChar char="q"/>
            </a:pPr>
            <a:endParaRPr lang="en-US" sz="2100" b="1" dirty="0">
              <a:latin typeface="Baskerville Old Face" panose="02020602080505020303" pitchFamily="18" charset="0"/>
            </a:endParaRPr>
          </a:p>
          <a:p>
            <a:pPr>
              <a:buFont typeface="Wingdings" panose="05000000000000000000" pitchFamily="2" charset="2"/>
              <a:buChar char="q"/>
            </a:pPr>
            <a:endParaRPr lang="en-US" sz="2100" b="1" dirty="0">
              <a:latin typeface="Baskerville Old Face" panose="02020602080505020303" pitchFamily="18" charset="0"/>
            </a:endParaRPr>
          </a:p>
          <a:p>
            <a:pPr>
              <a:buFont typeface="Wingdings" panose="05000000000000000000" pitchFamily="2" charset="2"/>
              <a:buChar char="q"/>
            </a:pPr>
            <a:r>
              <a:rPr lang="en-US" sz="2100" b="1" dirty="0">
                <a:latin typeface="Baskerville Old Face" panose="02020602080505020303" pitchFamily="18" charset="0"/>
              </a:rPr>
              <a:t>Misappropriation of the estate of the deceased: </a:t>
            </a:r>
            <a:r>
              <a:rPr lang="en-US" sz="2100" dirty="0">
                <a:latin typeface="Baskerville Old Face" panose="02020602080505020303" pitchFamily="18" charset="0"/>
              </a:rPr>
              <a:t>An administrator or executor who before the grant of letters of administration or probate misapplies or subjects the estate to loss or damage </a:t>
            </a:r>
            <a:r>
              <a:rPr lang="en-US" sz="2100" dirty="0">
                <a:solidFill>
                  <a:srgbClr val="FF0000"/>
                </a:solidFill>
                <a:latin typeface="Baskerville Old Face" panose="02020602080505020303" pitchFamily="18" charset="0"/>
              </a:rPr>
              <a:t>(Penalty: imprisonment for a maximum of 2 years or a fine of UGX 960,000/= (Nine Hundred Sixty Thousand Shillings) or both) </a:t>
            </a:r>
            <a:r>
              <a:rPr lang="en-US" sz="2100" b="1" dirty="0">
                <a:solidFill>
                  <a:srgbClr val="013C68"/>
                </a:solidFill>
                <a:latin typeface="Baskerville Old Face" panose="02020602080505020303" pitchFamily="18" charset="0"/>
              </a:rPr>
              <a:t>(S.265 of S.A) </a:t>
            </a:r>
          </a:p>
          <a:p>
            <a:pPr>
              <a:buFont typeface="Wingdings" panose="05000000000000000000" pitchFamily="2" charset="2"/>
              <a:buChar char="q"/>
            </a:pPr>
            <a:r>
              <a:rPr lang="en-US" sz="2100" b="1" dirty="0">
                <a:latin typeface="Baskerville Old Face" panose="02020602080505020303" pitchFamily="18" charset="0"/>
              </a:rPr>
              <a:t> Fraudulent acquisition of letters of administration or probate: </a:t>
            </a:r>
            <a:r>
              <a:rPr lang="en-US" sz="2100" dirty="0">
                <a:latin typeface="Baskerville Old Face" panose="02020602080505020303" pitchFamily="18" charset="0"/>
              </a:rPr>
              <a:t>a) Forgery of letters of administration or probate. b) Forgery of documents used in applying for letters of administration or probate. </a:t>
            </a:r>
            <a:r>
              <a:rPr lang="en-US" sz="2100" dirty="0">
                <a:solidFill>
                  <a:srgbClr val="FF0000"/>
                </a:solidFill>
                <a:latin typeface="Baskerville Old Face" panose="02020602080505020303" pitchFamily="18" charset="0"/>
              </a:rPr>
              <a:t>(Penalty: Imprisonment for a maximum of 3 years or a fine of UGX 1,440,000/= (One Million Four Hundred Forty Thousand Shillings) or both) </a:t>
            </a:r>
            <a:r>
              <a:rPr lang="en-US" sz="2100" b="1" dirty="0">
                <a:solidFill>
                  <a:srgbClr val="013C68"/>
                </a:solidFill>
                <a:latin typeface="Baskerville Old Face" panose="02020602080505020303" pitchFamily="18" charset="0"/>
              </a:rPr>
              <a:t>(s. 230, S.A)</a:t>
            </a:r>
          </a:p>
          <a:p>
            <a:pPr>
              <a:buFont typeface="Wingdings" panose="05000000000000000000" pitchFamily="2" charset="2"/>
              <a:buChar char="q"/>
            </a:pPr>
            <a:r>
              <a:rPr lang="en-US" sz="2100" b="1" dirty="0">
                <a:latin typeface="Baskerville Old Face" panose="02020602080505020303" pitchFamily="18" charset="0"/>
              </a:rPr>
              <a:t>Occasioning loss to the estate through negligence</a:t>
            </a:r>
            <a:r>
              <a:rPr lang="en-US" sz="2100" dirty="0">
                <a:latin typeface="Baskerville Old Face" panose="02020602080505020303" pitchFamily="18" charset="0"/>
              </a:rPr>
              <a:t>: This may include selling off property at a value lower than the market value or letting property lose value without reasonable excuse for example by not repairing it while one has money such as rent from houses. </a:t>
            </a:r>
            <a:r>
              <a:rPr lang="en-US" sz="2100" dirty="0">
                <a:solidFill>
                  <a:srgbClr val="FF0000"/>
                </a:solidFill>
                <a:latin typeface="Baskerville Old Face" panose="02020602080505020303" pitchFamily="18" charset="0"/>
              </a:rPr>
              <a:t>(Penalty: imprisonment for a maximum of 3 years or a fine of UGX 2,000,000/= (Two Million Shillings) or both The court may order the offender to compensate the beneficiaries) </a:t>
            </a:r>
            <a:r>
              <a:rPr lang="en-US" sz="2100" b="1" dirty="0">
                <a:solidFill>
                  <a:srgbClr val="013C68"/>
                </a:solidFill>
                <a:latin typeface="Baskerville Old Face" panose="02020602080505020303" pitchFamily="18" charset="0"/>
              </a:rPr>
              <a:t>S. 265, 328 of SA)</a:t>
            </a:r>
          </a:p>
          <a:p>
            <a:pPr>
              <a:buFont typeface="Wingdings" panose="05000000000000000000" pitchFamily="2" charset="2"/>
              <a:buChar char="q"/>
            </a:pPr>
            <a:endParaRPr lang="en-US" sz="2100" dirty="0"/>
          </a:p>
          <a:p>
            <a:pPr>
              <a:buFont typeface="Wingdings" panose="05000000000000000000" pitchFamily="2" charset="2"/>
              <a:buChar char="q"/>
            </a:pPr>
            <a:endParaRPr lang="en-UG" sz="2100" dirty="0"/>
          </a:p>
        </p:txBody>
      </p:sp>
    </p:spTree>
    <p:extLst>
      <p:ext uri="{BB962C8B-B14F-4D97-AF65-F5344CB8AC3E}">
        <p14:creationId xmlns:p14="http://schemas.microsoft.com/office/powerpoint/2010/main" val="95786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A38F-B0C8-359E-9E68-BDEA3DB6EEAF}"/>
              </a:ext>
            </a:extLst>
          </p:cNvPr>
          <p:cNvSpPr>
            <a:spLocks noGrp="1"/>
          </p:cNvSpPr>
          <p:nvPr>
            <p:ph type="title"/>
          </p:nvPr>
        </p:nvSpPr>
        <p:spPr/>
        <p:txBody>
          <a:bodyPr/>
          <a:lstStyle/>
          <a:p>
            <a:r>
              <a:rPr lang="en-US" dirty="0"/>
              <a:t>Offences and Penalties continued</a:t>
            </a:r>
            <a:endParaRPr lang="en-UG" dirty="0"/>
          </a:p>
        </p:txBody>
      </p:sp>
      <p:sp>
        <p:nvSpPr>
          <p:cNvPr id="3" name="Content Placeholder 2">
            <a:extLst>
              <a:ext uri="{FF2B5EF4-FFF2-40B4-BE49-F238E27FC236}">
                <a16:creationId xmlns:a16="http://schemas.microsoft.com/office/drawing/2014/main" id="{925E741B-5A61-3CE4-C2C9-D7FEF66165CC}"/>
              </a:ext>
            </a:extLst>
          </p:cNvPr>
          <p:cNvSpPr>
            <a:spLocks noGrp="1"/>
          </p:cNvSpPr>
          <p:nvPr>
            <p:ph sz="half" idx="1"/>
          </p:nvPr>
        </p:nvSpPr>
        <p:spPr>
          <a:xfrm>
            <a:off x="708884" y="1605036"/>
            <a:ext cx="10819101" cy="4567164"/>
          </a:xfrm>
        </p:spPr>
        <p:txBody>
          <a:bodyPr/>
          <a:lstStyle/>
          <a:p>
            <a:pPr algn="just">
              <a:buFont typeface="Wingdings" panose="05000000000000000000" pitchFamily="2" charset="2"/>
              <a:buChar char="q"/>
            </a:pPr>
            <a:r>
              <a:rPr lang="en-US" sz="2200" b="1" dirty="0">
                <a:latin typeface="Baskerville Old Face" panose="02020602080505020303" pitchFamily="18" charset="0"/>
              </a:rPr>
              <a:t>Taking possession of an estate for a period of more than 3 months without letters of administration or probate: </a:t>
            </a:r>
            <a:r>
              <a:rPr lang="en-US" sz="2200" dirty="0">
                <a:latin typeface="Baskerville Old Face" panose="02020602080505020303" pitchFamily="18" charset="0"/>
              </a:rPr>
              <a:t>Failure to report to the Administrator General within three months from the time of death. </a:t>
            </a:r>
            <a:r>
              <a:rPr lang="en-US" sz="2200" dirty="0">
                <a:solidFill>
                  <a:srgbClr val="FF0000"/>
                </a:solidFill>
                <a:latin typeface="Baskerville Old Face" panose="02020602080505020303" pitchFamily="18" charset="0"/>
              </a:rPr>
              <a:t>(Penalty: Imprisonment for a maximum of 10 years or a fine of not exceeding UGX 20,000,000/= (Twenty Million Shillings) or both) </a:t>
            </a:r>
            <a:r>
              <a:rPr lang="en-US" sz="2200" b="1" dirty="0">
                <a:solidFill>
                  <a:srgbClr val="013C68"/>
                </a:solidFill>
                <a:latin typeface="Baskerville Old Face" panose="02020602080505020303" pitchFamily="18" charset="0"/>
              </a:rPr>
              <a:t>(S.265(8) SA)</a:t>
            </a:r>
          </a:p>
          <a:p>
            <a:pPr algn="just">
              <a:buFont typeface="Wingdings" panose="05000000000000000000" pitchFamily="2" charset="2"/>
              <a:buChar char="q"/>
            </a:pPr>
            <a:r>
              <a:rPr lang="en-US" sz="2200" b="1" dirty="0">
                <a:latin typeface="Baskerville Old Face" panose="02020602080505020303" pitchFamily="18" charset="0"/>
              </a:rPr>
              <a:t>Refusing or neglecting to hand over the property to the Administrator General when called upon to do so</a:t>
            </a:r>
            <a:r>
              <a:rPr lang="en-US" sz="2200" dirty="0">
                <a:latin typeface="Baskerville Old Face" panose="02020602080505020303" pitchFamily="18" charset="0"/>
              </a:rPr>
              <a:t>: Actual refusal or delay to hand over property when asked by Office of the Administrator General </a:t>
            </a:r>
            <a:r>
              <a:rPr lang="en-US" sz="2200" dirty="0">
                <a:solidFill>
                  <a:srgbClr val="FF0000"/>
                </a:solidFill>
                <a:latin typeface="Baskerville Old Face" panose="02020602080505020303" pitchFamily="18" charset="0"/>
              </a:rPr>
              <a:t>(Penalty: Imprisonment for a maximum penalty of 3 years or a fine of UGX 1,440,000/= (One Million Four Hundred Forty Thousand Shillings) or both) </a:t>
            </a:r>
            <a:r>
              <a:rPr lang="en-US" sz="2200" b="1" dirty="0">
                <a:solidFill>
                  <a:srgbClr val="013C68"/>
                </a:solidFill>
                <a:latin typeface="Baskerville Old Face" panose="02020602080505020303" pitchFamily="18" charset="0"/>
              </a:rPr>
              <a:t>(s.265(8) SA)</a:t>
            </a:r>
          </a:p>
          <a:p>
            <a:pPr algn="just">
              <a:buFont typeface="Wingdings" panose="05000000000000000000" pitchFamily="2" charset="2"/>
              <a:buChar char="q"/>
            </a:pPr>
            <a:r>
              <a:rPr lang="en-US" sz="2200" b="1" dirty="0">
                <a:latin typeface="Baskerville Old Face" panose="02020602080505020303" pitchFamily="18" charset="0"/>
              </a:rPr>
              <a:t>Misappropriation of property of a minor by a guardian: </a:t>
            </a:r>
            <a:r>
              <a:rPr lang="en-US" sz="2200" dirty="0">
                <a:latin typeface="Baskerville Old Face" panose="02020602080505020303" pitchFamily="18" charset="0"/>
              </a:rPr>
              <a:t>Applying income of a minor from the estate to personal use. </a:t>
            </a:r>
            <a:r>
              <a:rPr lang="en-US" sz="2200" dirty="0">
                <a:solidFill>
                  <a:srgbClr val="FF0000"/>
                </a:solidFill>
                <a:latin typeface="Baskerville Old Face" panose="02020602080505020303" pitchFamily="18" charset="0"/>
              </a:rPr>
              <a:t>(Penalty: Imprisonment for a maximum of 5 years or a fine not exceeding UGX 3,000,000/= (Three Million Shillings) or both The court may order the offender to compensate the beneficiaries) </a:t>
            </a:r>
            <a:r>
              <a:rPr lang="en-US" sz="2200" b="1" dirty="0">
                <a:solidFill>
                  <a:srgbClr val="013C68"/>
                </a:solidFill>
                <a:latin typeface="Baskerville Old Face" panose="02020602080505020303" pitchFamily="18" charset="0"/>
              </a:rPr>
              <a:t>(S.44(4) of SA)</a:t>
            </a:r>
          </a:p>
          <a:p>
            <a:pPr>
              <a:buFont typeface="Wingdings" panose="05000000000000000000" pitchFamily="2" charset="2"/>
              <a:buChar char="q"/>
            </a:pPr>
            <a:endParaRPr lang="en-UG" dirty="0"/>
          </a:p>
        </p:txBody>
      </p:sp>
    </p:spTree>
    <p:extLst>
      <p:ext uri="{BB962C8B-B14F-4D97-AF65-F5344CB8AC3E}">
        <p14:creationId xmlns:p14="http://schemas.microsoft.com/office/powerpoint/2010/main" val="83042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26069-08C1-83D3-2A1D-A03256E74D6F}"/>
              </a:ext>
            </a:extLst>
          </p:cNvPr>
          <p:cNvSpPr>
            <a:spLocks noGrp="1"/>
          </p:cNvSpPr>
          <p:nvPr>
            <p:ph type="title"/>
          </p:nvPr>
        </p:nvSpPr>
        <p:spPr/>
        <p:txBody>
          <a:bodyPr/>
          <a:lstStyle/>
          <a:p>
            <a:r>
              <a:rPr lang="en-US" dirty="0">
                <a:latin typeface="Baskerville Old Face" panose="02020602080505020303" pitchFamily="18" charset="0"/>
              </a:rPr>
              <a:t>The key definitions on Estate Planning. </a:t>
            </a:r>
            <a:br>
              <a:rPr lang="en-US" dirty="0">
                <a:latin typeface="Baskerville Old Face" panose="02020602080505020303" pitchFamily="18" charset="0"/>
              </a:rPr>
            </a:br>
            <a:endParaRPr lang="en-UG"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9E576848-3081-0F38-B06B-98DCCDB18BD1}"/>
              </a:ext>
            </a:extLst>
          </p:cNvPr>
          <p:cNvSpPr>
            <a:spLocks noGrp="1"/>
          </p:cNvSpPr>
          <p:nvPr>
            <p:ph sz="half" idx="1"/>
          </p:nvPr>
        </p:nvSpPr>
        <p:spPr/>
        <p:txBody>
          <a:bodyPr/>
          <a:lstStyle/>
          <a:p>
            <a:endParaRPr lang="en-US" dirty="0">
              <a:latin typeface="Baskerville Old Face" panose="02020602080505020303" pitchFamily="18" charset="0"/>
            </a:endParaRPr>
          </a:p>
          <a:p>
            <a:r>
              <a:rPr lang="en-US" b="1" dirty="0">
                <a:latin typeface="Baskerville Old Face" panose="02020602080505020303" pitchFamily="18" charset="0"/>
              </a:rPr>
              <a:t>What is Estate Planning?</a:t>
            </a:r>
          </a:p>
          <a:p>
            <a:r>
              <a:rPr lang="en-US" dirty="0">
                <a:latin typeface="Baskerville Old Face" panose="02020602080505020303" pitchFamily="18" charset="0"/>
              </a:rPr>
              <a:t>Estate planning is the process of arranging the management and disposal of a person’s estate during their lifetime and after death. </a:t>
            </a:r>
          </a:p>
          <a:p>
            <a:r>
              <a:rPr lang="en-US" dirty="0">
                <a:latin typeface="Baskerville Old Face" panose="02020602080505020303" pitchFamily="18" charset="0"/>
              </a:rPr>
              <a:t>It involves making decisions about how your assets—such as land, property, savings, investments, and personal belongings—will be distributed among your heirs. A comprehensive estate plan can also address guardianship of minors, health care decisions, and end-of-life wishes.</a:t>
            </a:r>
          </a:p>
          <a:p>
            <a:endParaRPr lang="en-US" dirty="0">
              <a:latin typeface="Baskerville Old Face" panose="02020602080505020303" pitchFamily="18" charset="0"/>
            </a:endParaRPr>
          </a:p>
          <a:p>
            <a:endParaRPr lang="en-UG" dirty="0">
              <a:latin typeface="Baskerville Old Face" panose="02020602080505020303" pitchFamily="18" charset="0"/>
            </a:endParaRPr>
          </a:p>
        </p:txBody>
      </p:sp>
    </p:spTree>
    <p:extLst>
      <p:ext uri="{BB962C8B-B14F-4D97-AF65-F5344CB8AC3E}">
        <p14:creationId xmlns:p14="http://schemas.microsoft.com/office/powerpoint/2010/main" val="52048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4E68-F53E-5F9B-93FB-866854C3493E}"/>
              </a:ext>
            </a:extLst>
          </p:cNvPr>
          <p:cNvSpPr>
            <a:spLocks noGrp="1"/>
          </p:cNvSpPr>
          <p:nvPr>
            <p:ph type="title"/>
          </p:nvPr>
        </p:nvSpPr>
        <p:spPr/>
        <p:txBody>
          <a:bodyPr/>
          <a:lstStyle/>
          <a:p>
            <a:r>
              <a:rPr lang="en-US" dirty="0"/>
              <a:t>Offences and Penalties under the Succession Act</a:t>
            </a:r>
            <a:endParaRPr lang="en-UG" dirty="0"/>
          </a:p>
        </p:txBody>
      </p:sp>
      <p:sp>
        <p:nvSpPr>
          <p:cNvPr id="3" name="Content Placeholder 2">
            <a:extLst>
              <a:ext uri="{FF2B5EF4-FFF2-40B4-BE49-F238E27FC236}">
                <a16:creationId xmlns:a16="http://schemas.microsoft.com/office/drawing/2014/main" id="{15ECA430-13B9-4988-207C-3306BCC71F35}"/>
              </a:ext>
            </a:extLst>
          </p:cNvPr>
          <p:cNvSpPr>
            <a:spLocks noGrp="1"/>
          </p:cNvSpPr>
          <p:nvPr>
            <p:ph sz="half" idx="1"/>
          </p:nvPr>
        </p:nvSpPr>
        <p:spPr>
          <a:xfrm>
            <a:off x="708884" y="1605036"/>
            <a:ext cx="10819101" cy="4414764"/>
          </a:xfrm>
        </p:spPr>
        <p:txBody>
          <a:bodyPr/>
          <a:lstStyle/>
          <a:p>
            <a:pPr algn="just">
              <a:buFont typeface="Wingdings" panose="05000000000000000000" pitchFamily="2" charset="2"/>
              <a:buChar char="q"/>
            </a:pPr>
            <a:endParaRPr lang="en-US" sz="2400" b="1" dirty="0">
              <a:latin typeface="Baskerville Old Face" panose="02020602080505020303" pitchFamily="18" charset="0"/>
            </a:endParaRPr>
          </a:p>
          <a:p>
            <a:pPr algn="just">
              <a:buFont typeface="Wingdings" panose="05000000000000000000" pitchFamily="2" charset="2"/>
              <a:buChar char="q"/>
            </a:pPr>
            <a:r>
              <a:rPr lang="en-US" sz="2400" b="1" dirty="0">
                <a:latin typeface="Baskerville Old Face" panose="02020602080505020303" pitchFamily="18" charset="0"/>
              </a:rPr>
              <a:t>Willfully and without reasonable cause omitting to deliver a revoked probate: </a:t>
            </a:r>
            <a:r>
              <a:rPr lang="en-US" sz="2400" dirty="0">
                <a:latin typeface="Baskerville Old Face" panose="02020602080505020303" pitchFamily="18" charset="0"/>
              </a:rPr>
              <a:t>Refusal to deliver revoked or cancelled letters of administration to the court that issued them </a:t>
            </a:r>
            <a:r>
              <a:rPr lang="en-US" sz="2400" dirty="0">
                <a:solidFill>
                  <a:srgbClr val="FF0000"/>
                </a:solidFill>
                <a:latin typeface="Baskerville Old Face" panose="02020602080505020303" pitchFamily="18" charset="0"/>
              </a:rPr>
              <a:t>(Penalty: imprisonment for a maximum of 3 years or a fine not exceeding UGX 1,440,000/= (One Million Four Hundred Forty Thousand Shillings) or both.) </a:t>
            </a:r>
            <a:r>
              <a:rPr lang="en-US" sz="2400" b="1" dirty="0">
                <a:solidFill>
                  <a:srgbClr val="013C68"/>
                </a:solidFill>
                <a:latin typeface="Baskerville Old Face" panose="02020602080505020303" pitchFamily="18" charset="0"/>
              </a:rPr>
              <a:t>(S.230(3) SA)</a:t>
            </a:r>
          </a:p>
          <a:p>
            <a:pPr algn="just">
              <a:buFont typeface="Wingdings" panose="05000000000000000000" pitchFamily="2" charset="2"/>
              <a:buChar char="q"/>
            </a:pPr>
            <a:r>
              <a:rPr lang="en-US" sz="2400" b="1" dirty="0">
                <a:latin typeface="Baskerville Old Face" panose="02020602080505020303" pitchFamily="18" charset="0"/>
              </a:rPr>
              <a:t>Acquiring part of the share of beneficiaries in an estate for services rendered: </a:t>
            </a:r>
            <a:r>
              <a:rPr lang="en-US" sz="2400" dirty="0">
                <a:latin typeface="Baskerville Old Face" panose="02020602080505020303" pitchFamily="18" charset="0"/>
              </a:rPr>
              <a:t>Where the lawyers and or land agents use part of the estate to pay for the services they rendered to the beneficiaries. For example, in assisting them register their interest in land. (</a:t>
            </a:r>
            <a:r>
              <a:rPr lang="en-US" sz="2400" dirty="0">
                <a:solidFill>
                  <a:srgbClr val="FF0000"/>
                </a:solidFill>
                <a:latin typeface="Baskerville Old Face" panose="02020602080505020303" pitchFamily="18" charset="0"/>
              </a:rPr>
              <a:t>Penalty: Imprisonment for a maximum of 5 years or a fine not exceeding UGX 2,400,000/= (Two Million Four Hundred Thousand Shillings) or both.) </a:t>
            </a:r>
            <a:r>
              <a:rPr lang="en-US" sz="2400" b="1" dirty="0">
                <a:solidFill>
                  <a:srgbClr val="FF0000"/>
                </a:solidFill>
                <a:latin typeface="Baskerville Old Face" panose="02020602080505020303" pitchFamily="18" charset="0"/>
              </a:rPr>
              <a:t>(s.329(2) SA)</a:t>
            </a:r>
          </a:p>
          <a:p>
            <a:pPr>
              <a:buFont typeface="Wingdings" panose="05000000000000000000" pitchFamily="2" charset="2"/>
              <a:buChar char="q"/>
            </a:pPr>
            <a:endParaRPr lang="en-UG" dirty="0"/>
          </a:p>
        </p:txBody>
      </p:sp>
    </p:spTree>
    <p:extLst>
      <p:ext uri="{BB962C8B-B14F-4D97-AF65-F5344CB8AC3E}">
        <p14:creationId xmlns:p14="http://schemas.microsoft.com/office/powerpoint/2010/main" val="5551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FF6E-3CAA-5A13-EDEF-16B8C7FB0473}"/>
              </a:ext>
            </a:extLst>
          </p:cNvPr>
          <p:cNvSpPr>
            <a:spLocks noGrp="1"/>
          </p:cNvSpPr>
          <p:nvPr>
            <p:ph type="title"/>
          </p:nvPr>
        </p:nvSpPr>
        <p:spPr>
          <a:xfrm>
            <a:off x="658902" y="143570"/>
            <a:ext cx="10869083" cy="1456630"/>
          </a:xfrm>
        </p:spPr>
        <p:txBody>
          <a:bodyPr/>
          <a:lstStyle/>
          <a:p>
            <a:r>
              <a:rPr lang="en-US" sz="2400" dirty="0">
                <a:latin typeface="Baskerville Old Face" panose="02020602080505020303" pitchFamily="18" charset="0"/>
              </a:rPr>
              <a:t>RULES OF DISTRIBUTION SUMMARIZED (S.23 of S.A, cap 264)</a:t>
            </a:r>
            <a:br>
              <a:rPr lang="en-US" sz="2400" dirty="0">
                <a:latin typeface="Baskerville Old Face" panose="02020602080505020303" pitchFamily="18" charset="0"/>
              </a:rPr>
            </a:br>
            <a:r>
              <a:rPr lang="en-US" sz="2400" dirty="0">
                <a:latin typeface="Baskerville Old Face" panose="02020602080505020303" pitchFamily="18" charset="0"/>
              </a:rPr>
              <a:t>1. Where the deceased is survived by a spouse, lineal descendants, dependent, relatives and customary heir or heiress. </a:t>
            </a:r>
            <a:br>
              <a:rPr lang="en-US" sz="2400" dirty="0">
                <a:latin typeface="Baskerville Old Face" panose="02020602080505020303" pitchFamily="18" charset="0"/>
              </a:rPr>
            </a:br>
            <a:endParaRPr lang="en-UG" sz="2400" dirty="0">
              <a:latin typeface="Baskerville Old Face" panose="02020602080505020303" pitchFamily="18" charset="0"/>
            </a:endParaRPr>
          </a:p>
        </p:txBody>
      </p:sp>
      <p:pic>
        <p:nvPicPr>
          <p:cNvPr id="4" name="Content Placeholder 3">
            <a:extLst>
              <a:ext uri="{FF2B5EF4-FFF2-40B4-BE49-F238E27FC236}">
                <a16:creationId xmlns:a16="http://schemas.microsoft.com/office/drawing/2014/main" id="{48E8A864-FEAE-7C6A-C2D0-46A699A38DE5}"/>
              </a:ext>
            </a:extLst>
          </p:cNvPr>
          <p:cNvPicPr>
            <a:picLocks noGrp="1" noChangeAspect="1"/>
          </p:cNvPicPr>
          <p:nvPr>
            <p:ph sz="half" idx="1"/>
          </p:nvPr>
        </p:nvPicPr>
        <p:blipFill>
          <a:blip r:embed="rId2"/>
          <a:stretch>
            <a:fillRect/>
          </a:stretch>
        </p:blipFill>
        <p:spPr>
          <a:xfrm>
            <a:off x="990599" y="2057400"/>
            <a:ext cx="10537385" cy="3733800"/>
          </a:xfrm>
          <a:prstGeom prst="rect">
            <a:avLst/>
          </a:prstGeom>
        </p:spPr>
      </p:pic>
    </p:spTree>
    <p:extLst>
      <p:ext uri="{BB962C8B-B14F-4D97-AF65-F5344CB8AC3E}">
        <p14:creationId xmlns:p14="http://schemas.microsoft.com/office/powerpoint/2010/main" val="6031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6459-C200-2CB2-7844-2C8E86613481}"/>
              </a:ext>
            </a:extLst>
          </p:cNvPr>
          <p:cNvSpPr>
            <a:spLocks noGrp="1"/>
          </p:cNvSpPr>
          <p:nvPr>
            <p:ph type="title"/>
          </p:nvPr>
        </p:nvSpPr>
        <p:spPr>
          <a:xfrm>
            <a:off x="457200" y="533400"/>
            <a:ext cx="11582400" cy="914400"/>
          </a:xfrm>
        </p:spPr>
        <p:txBody>
          <a:bodyPr/>
          <a:lstStyle/>
          <a:p>
            <a:pPr algn="l"/>
            <a:br>
              <a:rPr lang="en-US" sz="2400" dirty="0">
                <a:latin typeface="Baskerville Old Face" panose="02020602080505020303" pitchFamily="18" charset="0"/>
              </a:rPr>
            </a:br>
            <a:r>
              <a:rPr lang="en-US" sz="2400" dirty="0">
                <a:latin typeface="Baskerville Old Face" panose="02020602080505020303" pitchFamily="18" charset="0"/>
              </a:rPr>
              <a:t>2. Where  the  deceased  is  survived  by  a  spouse  who  has  no children  but the deceased person had children outside the marriage.</a:t>
            </a:r>
            <a:br>
              <a:rPr lang="en-US" sz="2400" dirty="0">
                <a:latin typeface="Baskerville Old Face" panose="02020602080505020303" pitchFamily="18" charset="0"/>
              </a:rPr>
            </a:br>
            <a:br>
              <a:rPr lang="en-US" sz="3600" dirty="0">
                <a:latin typeface="Baskerville Old Face" panose="02020602080505020303" pitchFamily="18" charset="0"/>
              </a:rPr>
            </a:br>
            <a:endParaRPr lang="en-UG" sz="3600" dirty="0">
              <a:latin typeface="Baskerville Old Face" panose="02020602080505020303" pitchFamily="18" charset="0"/>
            </a:endParaRPr>
          </a:p>
        </p:txBody>
      </p:sp>
      <p:sp>
        <p:nvSpPr>
          <p:cNvPr id="5" name="Content Placeholder 4">
            <a:extLst>
              <a:ext uri="{FF2B5EF4-FFF2-40B4-BE49-F238E27FC236}">
                <a16:creationId xmlns:a16="http://schemas.microsoft.com/office/drawing/2014/main" id="{D7A8692E-3A1C-40CC-9CD1-C0D3F052696D}"/>
              </a:ext>
            </a:extLst>
          </p:cNvPr>
          <p:cNvSpPr>
            <a:spLocks noGrp="1"/>
          </p:cNvSpPr>
          <p:nvPr>
            <p:ph sz="half" idx="1"/>
          </p:nvPr>
        </p:nvSpPr>
        <p:spPr/>
        <p:txBody>
          <a:bodyPr/>
          <a:lstStyle/>
          <a:p>
            <a:pPr>
              <a:buFont typeface="Wingdings" panose="05000000000000000000" pitchFamily="2" charset="2"/>
              <a:buChar char="Ø"/>
            </a:pPr>
            <a:r>
              <a:rPr lang="en-US" dirty="0">
                <a:latin typeface="Baskerville Old Face" panose="02020602080505020303" pitchFamily="18" charset="0"/>
              </a:rPr>
              <a:t>In this case there is no discrimination against children born out of wedlock. </a:t>
            </a:r>
          </a:p>
          <a:p>
            <a:pPr>
              <a:buFont typeface="Wingdings" panose="05000000000000000000" pitchFamily="2" charset="2"/>
              <a:buChar char="Ø"/>
            </a:pPr>
            <a:r>
              <a:rPr lang="en-US" dirty="0">
                <a:latin typeface="Baskerville Old Face" panose="02020602080505020303" pitchFamily="18" charset="0"/>
              </a:rPr>
              <a:t>Children born in or outside the marriage have the same entitlement under the law.</a:t>
            </a:r>
          </a:p>
          <a:p>
            <a:pPr>
              <a:buFont typeface="Wingdings" panose="05000000000000000000" pitchFamily="2" charset="2"/>
              <a:buChar char="Ø"/>
            </a:pPr>
            <a:r>
              <a:rPr lang="en-US" dirty="0">
                <a:latin typeface="Baskerville Old Face" panose="02020602080505020303" pitchFamily="18" charset="0"/>
              </a:rPr>
              <a:t>Ref also to Arts. 21, 34 of 1995 </a:t>
            </a:r>
            <a:r>
              <a:rPr lang="en-US" dirty="0" err="1">
                <a:latin typeface="Baskerville Old Face" panose="02020602080505020303" pitchFamily="18" charset="0"/>
              </a:rPr>
              <a:t>Const’n</a:t>
            </a:r>
            <a:r>
              <a:rPr lang="en-US" dirty="0">
                <a:latin typeface="Baskerville Old Face" panose="02020602080505020303" pitchFamily="18" charset="0"/>
              </a:rPr>
              <a:t>, decision of court in </a:t>
            </a:r>
            <a:r>
              <a:rPr lang="en-US" b="1" dirty="0" err="1">
                <a:latin typeface="Baskerville Old Face" panose="02020602080505020303" pitchFamily="18" charset="0"/>
              </a:rPr>
              <a:t>Kabali</a:t>
            </a:r>
            <a:r>
              <a:rPr lang="en-US" b="1" dirty="0">
                <a:latin typeface="Baskerville Old Face" panose="02020602080505020303" pitchFamily="18" charset="0"/>
              </a:rPr>
              <a:t> vs. </a:t>
            </a:r>
            <a:r>
              <a:rPr lang="en-US" b="1" dirty="0" err="1">
                <a:latin typeface="Baskerville Old Face" panose="02020602080505020303" pitchFamily="18" charset="0"/>
              </a:rPr>
              <a:t>Kajubi</a:t>
            </a:r>
            <a:r>
              <a:rPr lang="en-US" b="1" dirty="0">
                <a:latin typeface="Baskerville Old Face" panose="02020602080505020303" pitchFamily="18" charset="0"/>
              </a:rPr>
              <a:t> [1944] 11 EACA and Parl. Comm on Legal Affairs rep. on SA </a:t>
            </a:r>
            <a:r>
              <a:rPr lang="en-US" b="1" dirty="0" err="1">
                <a:latin typeface="Baskerville Old Face" panose="02020602080505020303" pitchFamily="18" charset="0"/>
              </a:rPr>
              <a:t>Ammendment</a:t>
            </a:r>
            <a:r>
              <a:rPr lang="en-US" b="1" dirty="0">
                <a:latin typeface="Baskerville Old Face" panose="02020602080505020303" pitchFamily="18" charset="0"/>
              </a:rPr>
              <a:t> Bill, 2019. </a:t>
            </a:r>
            <a:endParaRPr lang="en-US" b="1" dirty="0"/>
          </a:p>
        </p:txBody>
      </p:sp>
    </p:spTree>
    <p:extLst>
      <p:ext uri="{BB962C8B-B14F-4D97-AF65-F5344CB8AC3E}">
        <p14:creationId xmlns:p14="http://schemas.microsoft.com/office/powerpoint/2010/main" val="22981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6459-C200-2CB2-7844-2C8E86613481}"/>
              </a:ext>
            </a:extLst>
          </p:cNvPr>
          <p:cNvSpPr>
            <a:spLocks noGrp="1"/>
          </p:cNvSpPr>
          <p:nvPr>
            <p:ph type="title"/>
          </p:nvPr>
        </p:nvSpPr>
        <p:spPr>
          <a:xfrm>
            <a:off x="609600" y="76200"/>
            <a:ext cx="11430000" cy="1143000"/>
          </a:xfrm>
        </p:spPr>
        <p:txBody>
          <a:bodyPr/>
          <a:lstStyle/>
          <a:p>
            <a:pPr algn="l"/>
            <a:r>
              <a:rPr lang="en-US" sz="2400" dirty="0">
                <a:latin typeface="Baskerville Old Face" panose="02020602080505020303" pitchFamily="18" charset="0"/>
              </a:rPr>
              <a:t>3. Where the intestate leaves no surviving spouse or dependent relative specified in paragraph or no spouse or relative capable of taking a proportion of his or her property</a:t>
            </a:r>
            <a:endParaRPr lang="en-UG" sz="2400" dirty="0">
              <a:latin typeface="Baskerville Old Face" panose="02020602080505020303" pitchFamily="18" charset="0"/>
            </a:endParaRPr>
          </a:p>
        </p:txBody>
      </p:sp>
      <p:pic>
        <p:nvPicPr>
          <p:cNvPr id="4" name="Content Placeholder 3">
            <a:extLst>
              <a:ext uri="{FF2B5EF4-FFF2-40B4-BE49-F238E27FC236}">
                <a16:creationId xmlns:a16="http://schemas.microsoft.com/office/drawing/2014/main" id="{D70425BB-E168-1BCF-DA34-80EBF1CBD1C0}"/>
              </a:ext>
            </a:extLst>
          </p:cNvPr>
          <p:cNvPicPr>
            <a:picLocks noGrp="1" noChangeAspect="1"/>
          </p:cNvPicPr>
          <p:nvPr>
            <p:ph sz="half" idx="1"/>
          </p:nvPr>
        </p:nvPicPr>
        <p:blipFill>
          <a:blip r:embed="rId2"/>
          <a:stretch>
            <a:fillRect/>
          </a:stretch>
        </p:blipFill>
        <p:spPr>
          <a:xfrm>
            <a:off x="1447800" y="1828800"/>
            <a:ext cx="9905391" cy="4195481"/>
          </a:xfrm>
          <a:prstGeom prst="rect">
            <a:avLst/>
          </a:prstGeom>
        </p:spPr>
      </p:pic>
    </p:spTree>
    <p:extLst>
      <p:ext uri="{BB962C8B-B14F-4D97-AF65-F5344CB8AC3E}">
        <p14:creationId xmlns:p14="http://schemas.microsoft.com/office/powerpoint/2010/main" val="57267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FF5C-93BA-70A4-AEA5-8B41CE31445D}"/>
              </a:ext>
            </a:extLst>
          </p:cNvPr>
          <p:cNvSpPr>
            <a:spLocks noGrp="1"/>
          </p:cNvSpPr>
          <p:nvPr>
            <p:ph type="title"/>
          </p:nvPr>
        </p:nvSpPr>
        <p:spPr/>
        <p:txBody>
          <a:bodyPr/>
          <a:lstStyle/>
          <a:p>
            <a:r>
              <a:rPr lang="en-US" sz="2600" b="1" dirty="0">
                <a:latin typeface="Baskerville Old Face" panose="02020602080505020303" pitchFamily="18" charset="0"/>
              </a:rPr>
              <a:t>4. Where the deceased is survived only by a spouse, dependent relatives, and</a:t>
            </a:r>
            <a:br>
              <a:rPr lang="en-US" sz="2600" b="1" dirty="0">
                <a:latin typeface="Baskerville Old Face" panose="02020602080505020303" pitchFamily="18" charset="0"/>
              </a:rPr>
            </a:br>
            <a:r>
              <a:rPr lang="en-US" sz="2600" b="1" dirty="0">
                <a:latin typeface="Baskerville Old Face" panose="02020602080505020303" pitchFamily="18" charset="0"/>
              </a:rPr>
              <a:t>customary heir or heiress; and no lineal descendant </a:t>
            </a:r>
            <a:endParaRPr lang="en-UG" sz="2600" dirty="0"/>
          </a:p>
        </p:txBody>
      </p:sp>
      <p:pic>
        <p:nvPicPr>
          <p:cNvPr id="4" name="Content Placeholder 3">
            <a:extLst>
              <a:ext uri="{FF2B5EF4-FFF2-40B4-BE49-F238E27FC236}">
                <a16:creationId xmlns:a16="http://schemas.microsoft.com/office/drawing/2014/main" id="{A2DDE340-DC33-B266-697E-8F60047D62FE}"/>
              </a:ext>
            </a:extLst>
          </p:cNvPr>
          <p:cNvPicPr>
            <a:picLocks noGrp="1" noChangeAspect="1"/>
          </p:cNvPicPr>
          <p:nvPr>
            <p:ph sz="half" idx="1"/>
          </p:nvPr>
        </p:nvPicPr>
        <p:blipFill rotWithShape="1">
          <a:blip r:embed="rId2"/>
          <a:srcRect l="2085" t="3590" r="929"/>
          <a:stretch/>
        </p:blipFill>
        <p:spPr>
          <a:xfrm>
            <a:off x="1447800" y="2057400"/>
            <a:ext cx="10787260" cy="3581401"/>
          </a:xfrm>
          <a:prstGeom prst="rect">
            <a:avLst/>
          </a:prstGeom>
        </p:spPr>
      </p:pic>
    </p:spTree>
    <p:extLst>
      <p:ext uri="{BB962C8B-B14F-4D97-AF65-F5344CB8AC3E}">
        <p14:creationId xmlns:p14="http://schemas.microsoft.com/office/powerpoint/2010/main" val="40815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B6528-A6AF-6B48-6671-51162E80B7B9}"/>
              </a:ext>
            </a:extLst>
          </p:cNvPr>
          <p:cNvSpPr>
            <a:spLocks noGrp="1"/>
          </p:cNvSpPr>
          <p:nvPr>
            <p:ph type="title"/>
          </p:nvPr>
        </p:nvSpPr>
        <p:spPr/>
        <p:txBody>
          <a:bodyPr/>
          <a:lstStyle/>
          <a:p>
            <a:pPr algn="l"/>
            <a:r>
              <a:rPr lang="en-US" dirty="0">
                <a:latin typeface="Baskerville Old Face" panose="02020602080505020303" pitchFamily="18" charset="0"/>
              </a:rPr>
              <a:t>5. Where the deceased is survived only by a customary heir or heiress and spouse </a:t>
            </a:r>
            <a:endParaRPr lang="en-UG" dirty="0">
              <a:latin typeface="Baskerville Old Face" panose="02020602080505020303" pitchFamily="18" charset="0"/>
            </a:endParaRPr>
          </a:p>
        </p:txBody>
      </p:sp>
      <p:pic>
        <p:nvPicPr>
          <p:cNvPr id="4" name="Content Placeholder 6">
            <a:extLst>
              <a:ext uri="{FF2B5EF4-FFF2-40B4-BE49-F238E27FC236}">
                <a16:creationId xmlns:a16="http://schemas.microsoft.com/office/drawing/2014/main" id="{17482D99-E93C-AB95-294E-4401E142B87D}"/>
              </a:ext>
            </a:extLst>
          </p:cNvPr>
          <p:cNvPicPr>
            <a:picLocks noGrp="1" noChangeAspect="1"/>
          </p:cNvPicPr>
          <p:nvPr>
            <p:ph sz="half" idx="1"/>
          </p:nvPr>
        </p:nvPicPr>
        <p:blipFill>
          <a:blip r:embed="rId2"/>
          <a:stretch>
            <a:fillRect/>
          </a:stretch>
        </p:blipFill>
        <p:spPr>
          <a:xfrm>
            <a:off x="304800" y="1409700"/>
            <a:ext cx="10694898" cy="4038599"/>
          </a:xfrm>
          <a:prstGeom prst="rect">
            <a:avLst/>
          </a:prstGeom>
        </p:spPr>
      </p:pic>
    </p:spTree>
    <p:extLst>
      <p:ext uri="{BB962C8B-B14F-4D97-AF65-F5344CB8AC3E}">
        <p14:creationId xmlns:p14="http://schemas.microsoft.com/office/powerpoint/2010/main" val="267892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C727-FBC5-041D-4593-33D22B5A0350}"/>
              </a:ext>
            </a:extLst>
          </p:cNvPr>
          <p:cNvSpPr>
            <a:spLocks noGrp="1"/>
          </p:cNvSpPr>
          <p:nvPr>
            <p:ph type="title"/>
          </p:nvPr>
        </p:nvSpPr>
        <p:spPr>
          <a:xfrm>
            <a:off x="658902" y="0"/>
            <a:ext cx="10869083" cy="1198463"/>
          </a:xfrm>
        </p:spPr>
        <p:txBody>
          <a:bodyPr/>
          <a:lstStyle/>
          <a:p>
            <a:pPr algn="l"/>
            <a:r>
              <a:rPr lang="en-US" sz="2800" dirty="0">
                <a:latin typeface="Baskerville Old Face" panose="02020602080505020303" pitchFamily="18" charset="0"/>
              </a:rPr>
              <a:t>6. Where the deceased is survived only by a customary heir or heiress and</a:t>
            </a:r>
            <a:br>
              <a:rPr lang="en-US" sz="2800" dirty="0">
                <a:latin typeface="Baskerville Old Face" panose="02020602080505020303" pitchFamily="18" charset="0"/>
              </a:rPr>
            </a:br>
            <a:r>
              <a:rPr lang="en-US" sz="2800" dirty="0">
                <a:latin typeface="Baskerville Old Face" panose="02020602080505020303" pitchFamily="18" charset="0"/>
              </a:rPr>
              <a:t>dependent relative </a:t>
            </a:r>
            <a:endParaRPr lang="en-UG" sz="2800" dirty="0">
              <a:latin typeface="Baskerville Old Face" panose="02020602080505020303" pitchFamily="18" charset="0"/>
            </a:endParaRPr>
          </a:p>
        </p:txBody>
      </p:sp>
      <p:pic>
        <p:nvPicPr>
          <p:cNvPr id="4" name="Content Placeholder 3">
            <a:extLst>
              <a:ext uri="{FF2B5EF4-FFF2-40B4-BE49-F238E27FC236}">
                <a16:creationId xmlns:a16="http://schemas.microsoft.com/office/drawing/2014/main" id="{F56C1D1C-A829-92C4-A560-8E193BBAE22C}"/>
              </a:ext>
            </a:extLst>
          </p:cNvPr>
          <p:cNvPicPr>
            <a:picLocks noGrp="1" noChangeAspect="1"/>
          </p:cNvPicPr>
          <p:nvPr>
            <p:ph sz="half" idx="1"/>
          </p:nvPr>
        </p:nvPicPr>
        <p:blipFill>
          <a:blip r:embed="rId2"/>
          <a:stretch>
            <a:fillRect/>
          </a:stretch>
        </p:blipFill>
        <p:spPr>
          <a:xfrm>
            <a:off x="1018117" y="1906513"/>
            <a:ext cx="10869083" cy="4037088"/>
          </a:xfrm>
          <a:prstGeom prst="rect">
            <a:avLst/>
          </a:prstGeom>
        </p:spPr>
      </p:pic>
    </p:spTree>
    <p:extLst>
      <p:ext uri="{BB962C8B-B14F-4D97-AF65-F5344CB8AC3E}">
        <p14:creationId xmlns:p14="http://schemas.microsoft.com/office/powerpoint/2010/main" val="20094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BDF2-3269-3E53-E9FF-08F4DD563DDE}"/>
              </a:ext>
            </a:extLst>
          </p:cNvPr>
          <p:cNvSpPr>
            <a:spLocks noGrp="1"/>
          </p:cNvSpPr>
          <p:nvPr>
            <p:ph type="title"/>
          </p:nvPr>
        </p:nvSpPr>
        <p:spPr/>
        <p:txBody>
          <a:bodyPr/>
          <a:lstStyle/>
          <a:p>
            <a:r>
              <a:rPr lang="en-US" sz="2700" dirty="0">
                <a:latin typeface="Baskerville Old Face" panose="02020602080505020303" pitchFamily="18" charset="0"/>
              </a:rPr>
              <a:t>7. Where the deceased is survived by only a customary heir or heiress and there is no surviving spouse, lineal descendants nor dependent relatives. </a:t>
            </a:r>
            <a:endParaRPr lang="en-UG" sz="2700"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59936570-8D2B-6520-CC7A-3DA2529F5FF8}"/>
              </a:ext>
            </a:extLst>
          </p:cNvPr>
          <p:cNvSpPr>
            <a:spLocks noGrp="1"/>
          </p:cNvSpPr>
          <p:nvPr>
            <p:ph sz="half" idx="1"/>
          </p:nvPr>
        </p:nvSpPr>
        <p:spPr/>
        <p:txBody>
          <a:bodyPr/>
          <a:lstStyle/>
          <a:p>
            <a:pPr>
              <a:buFont typeface="Wingdings" panose="05000000000000000000" pitchFamily="2" charset="2"/>
              <a:buChar char="q"/>
            </a:pPr>
            <a:r>
              <a:rPr lang="en-US" dirty="0">
                <a:latin typeface="Baskerville Old Face" panose="02020602080505020303" pitchFamily="18" charset="0"/>
              </a:rPr>
              <a:t>The property is divided equally amongst the deceased person’s nearest relatives.  These relatives may include the deceased person’s mother, father, sister, brother, aunt, uncle, niece, nephew. </a:t>
            </a:r>
          </a:p>
          <a:p>
            <a:pPr>
              <a:buFont typeface="Wingdings" panose="05000000000000000000" pitchFamily="2" charset="2"/>
              <a:buChar char="q"/>
            </a:pPr>
            <a:endParaRPr lang="en-UG" dirty="0"/>
          </a:p>
        </p:txBody>
      </p:sp>
    </p:spTree>
    <p:extLst>
      <p:ext uri="{BB962C8B-B14F-4D97-AF65-F5344CB8AC3E}">
        <p14:creationId xmlns:p14="http://schemas.microsoft.com/office/powerpoint/2010/main" val="323178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90625-7829-54CF-9A07-BAAD66FD970C}"/>
              </a:ext>
            </a:extLst>
          </p:cNvPr>
          <p:cNvSpPr>
            <a:spLocks noGrp="1"/>
          </p:cNvSpPr>
          <p:nvPr>
            <p:ph type="title"/>
          </p:nvPr>
        </p:nvSpPr>
        <p:spPr/>
        <p:txBody>
          <a:bodyPr/>
          <a:lstStyle/>
          <a:p>
            <a:r>
              <a:rPr lang="en-US" dirty="0"/>
              <a:t>Table of Consanguinity </a:t>
            </a:r>
            <a:endParaRPr lang="en-UG" dirty="0"/>
          </a:p>
        </p:txBody>
      </p:sp>
      <p:pic>
        <p:nvPicPr>
          <p:cNvPr id="4" name="Content Placeholder 3">
            <a:extLst>
              <a:ext uri="{FF2B5EF4-FFF2-40B4-BE49-F238E27FC236}">
                <a16:creationId xmlns:a16="http://schemas.microsoft.com/office/drawing/2014/main" id="{ED7CFC32-0F56-5D50-89A0-943FB52A8104}"/>
              </a:ext>
            </a:extLst>
          </p:cNvPr>
          <p:cNvPicPr>
            <a:picLocks noGrp="1" noChangeAspect="1"/>
          </p:cNvPicPr>
          <p:nvPr>
            <p:ph sz="half" idx="1"/>
          </p:nvPr>
        </p:nvPicPr>
        <p:blipFill>
          <a:blip r:embed="rId2"/>
          <a:stretch>
            <a:fillRect/>
          </a:stretch>
        </p:blipFill>
        <p:spPr>
          <a:xfrm>
            <a:off x="1295400" y="1371601"/>
            <a:ext cx="9372600" cy="4953000"/>
          </a:xfrm>
          <a:prstGeom prst="rect">
            <a:avLst/>
          </a:prstGeom>
        </p:spPr>
      </p:pic>
    </p:spTree>
    <p:extLst>
      <p:ext uri="{BB962C8B-B14F-4D97-AF65-F5344CB8AC3E}">
        <p14:creationId xmlns:p14="http://schemas.microsoft.com/office/powerpoint/2010/main" val="60413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C025BA2-856A-433C-96B8-5290A9FEB43E}"/>
              </a:ext>
            </a:extLst>
          </p:cNvPr>
          <p:cNvSpPr>
            <a:spLocks noGrp="1" noChangeArrowheads="1"/>
          </p:cNvSpPr>
          <p:nvPr>
            <p:ph type="title"/>
          </p:nvPr>
        </p:nvSpPr>
        <p:spPr>
          <a:extLst>
            <a:ext uri="{909E8E84-426E-40dd-AFC4-6F175D3DCCD1}"/>
            <a:ext uri="{91240B29-F687-4f45-9708-019B960494DF}"/>
            <a:ext uri="{AF507438-7753-43e0-B8FC-AC1667EBCBE1}"/>
            <a:ext uri="{FAA26D3D-D897-4be2-8F04-BA451C77F1D7}"/>
          </a:extLst>
        </p:spPr>
        <p:txBody>
          <a:bodyPr/>
          <a:lstStyle/>
          <a:p>
            <a:pPr algn="ctr" eaLnBrk="1" hangingPunct="1">
              <a:defRPr/>
            </a:pPr>
            <a:r>
              <a:rPr lang="en-US" dirty="0">
                <a:ea typeface="+mj-ea"/>
              </a:rPr>
              <a:t>Thank you | Asante | </a:t>
            </a:r>
            <a:r>
              <a:rPr lang="en-US" dirty="0" err="1">
                <a:ea typeface="+mj-ea"/>
              </a:rPr>
              <a:t>Mwebare</a:t>
            </a:r>
            <a:endParaRPr lang="en-US" b="0" dirty="0">
              <a:latin typeface="Montserrat" panose="02000505000000020004" pitchFamily="2" charset="0"/>
              <a:ea typeface="+mj-ea"/>
            </a:endParaRPr>
          </a:p>
        </p:txBody>
      </p:sp>
      <p:sp>
        <p:nvSpPr>
          <p:cNvPr id="2" name="Text Placeholder 1">
            <a:extLst>
              <a:ext uri="{FF2B5EF4-FFF2-40B4-BE49-F238E27FC236}">
                <a16:creationId xmlns:a16="http://schemas.microsoft.com/office/drawing/2014/main" id="{92AFD2DC-D725-B56A-4F46-39616E24878A}"/>
              </a:ext>
            </a:extLst>
          </p:cNvPr>
          <p:cNvSpPr>
            <a:spLocks noGrp="1"/>
          </p:cNvSpPr>
          <p:nvPr>
            <p:ph type="body" idx="1"/>
          </p:nvPr>
        </p:nvSpPr>
        <p:spPr/>
        <p:txBody>
          <a:bodyPr/>
          <a:lstStyle/>
          <a:p>
            <a:r>
              <a:rPr lang="en-US" sz="3600" b="0" dirty="0">
                <a:solidFill>
                  <a:srgbClr val="0072BC"/>
                </a:solidFill>
                <a:latin typeface="Montserrat" panose="02000505000000020004" pitchFamily="2" charset="0"/>
                <a:ea typeface="+mj-ea"/>
              </a:rPr>
              <a:t>Questions? Thoughts? Suggestions?</a:t>
            </a:r>
            <a:endParaRPr lang="en-US" sz="4000" b="0" dirty="0">
              <a:solidFill>
                <a:srgbClr val="0072BC"/>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46B1-1F29-5F41-E2DD-0A24CBCDAFA4}"/>
              </a:ext>
            </a:extLst>
          </p:cNvPr>
          <p:cNvSpPr>
            <a:spLocks noGrp="1"/>
          </p:cNvSpPr>
          <p:nvPr>
            <p:ph type="title"/>
          </p:nvPr>
        </p:nvSpPr>
        <p:spPr/>
        <p:txBody>
          <a:bodyPr/>
          <a:lstStyle/>
          <a:p>
            <a:r>
              <a:rPr lang="en-US" dirty="0">
                <a:latin typeface="Baskerville Old Face" panose="02020602080505020303" pitchFamily="18" charset="0"/>
              </a:rPr>
              <a:t>The key definitions on Estate Planning.</a:t>
            </a:r>
            <a:br>
              <a:rPr lang="en-US" dirty="0">
                <a:latin typeface="Baskerville Old Face" panose="02020602080505020303" pitchFamily="18" charset="0"/>
              </a:rPr>
            </a:br>
            <a:endParaRPr lang="en-UG"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3E3238D7-04F0-F549-47EE-8BB99B75ECA3}"/>
              </a:ext>
            </a:extLst>
          </p:cNvPr>
          <p:cNvSpPr>
            <a:spLocks noGrp="1"/>
          </p:cNvSpPr>
          <p:nvPr>
            <p:ph sz="half" idx="1"/>
          </p:nvPr>
        </p:nvSpPr>
        <p:spPr/>
        <p:txBody>
          <a:bodyPr/>
          <a:lstStyle/>
          <a:p>
            <a:pPr marL="114300" indent="0">
              <a:buNone/>
            </a:pPr>
            <a:endParaRPr lang="en-US" b="1" dirty="0">
              <a:latin typeface="Baskerville Old Face" panose="02020602080505020303" pitchFamily="18" charset="0"/>
            </a:endParaRPr>
          </a:p>
          <a:p>
            <a:pPr marL="114300" indent="0">
              <a:buNone/>
            </a:pPr>
            <a:r>
              <a:rPr lang="en-US" b="1" dirty="0">
                <a:latin typeface="Baskerville Old Face" panose="02020602080505020303" pitchFamily="18" charset="0"/>
              </a:rPr>
              <a:t>What is Succession? </a:t>
            </a:r>
            <a:r>
              <a:rPr lang="en-US" dirty="0">
                <a:latin typeface="Baskerville Old Face" panose="02020602080505020303" pitchFamily="18" charset="0"/>
              </a:rPr>
              <a:t>The act or right of legally or offi­cially taking over a predecessor's office, rank, or duties. Or the acquisition of rights or property by inheritance under the laws of descent and distribution. </a:t>
            </a:r>
          </a:p>
          <a:p>
            <a:pPr marL="114300" indent="0">
              <a:buNone/>
            </a:pPr>
            <a:r>
              <a:rPr lang="en-US" dirty="0">
                <a:latin typeface="Baskerville Old Face" panose="02020602080505020303" pitchFamily="18" charset="0"/>
              </a:rPr>
              <a:t> </a:t>
            </a:r>
          </a:p>
          <a:p>
            <a:pPr marL="114300" indent="0">
              <a:buNone/>
            </a:pPr>
            <a:r>
              <a:rPr lang="en-US" b="1" dirty="0">
                <a:latin typeface="Baskerville Old Face" panose="02020602080505020303" pitchFamily="18" charset="0"/>
              </a:rPr>
              <a:t>What is intestate succession? </a:t>
            </a:r>
            <a:r>
              <a:rPr lang="en-US" dirty="0">
                <a:latin typeface="Baskerville Old Face" panose="02020602080505020303" pitchFamily="18" charset="0"/>
              </a:rPr>
              <a:t>This is a situation when a person dies without leaving a valid will and as such their property (estate) must be shared out according to the Succession Act.  An intestate person is a person who dies without a will.</a:t>
            </a:r>
          </a:p>
          <a:p>
            <a:endParaRPr lang="en-UG" dirty="0">
              <a:latin typeface="Baskerville Old Face" panose="02020602080505020303" pitchFamily="18" charset="0"/>
            </a:endParaRPr>
          </a:p>
        </p:txBody>
      </p:sp>
    </p:spTree>
    <p:extLst>
      <p:ext uri="{BB962C8B-B14F-4D97-AF65-F5344CB8AC3E}">
        <p14:creationId xmlns:p14="http://schemas.microsoft.com/office/powerpoint/2010/main" val="260849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DC6F-330F-F6E3-F340-D77A24DC0F5D}"/>
              </a:ext>
            </a:extLst>
          </p:cNvPr>
          <p:cNvSpPr>
            <a:spLocks noGrp="1"/>
          </p:cNvSpPr>
          <p:nvPr>
            <p:ph type="title"/>
          </p:nvPr>
        </p:nvSpPr>
        <p:spPr/>
        <p:txBody>
          <a:bodyPr/>
          <a:lstStyle/>
          <a:p>
            <a:r>
              <a:rPr lang="en-US" dirty="0">
                <a:latin typeface="Baskerville Old Face" panose="02020602080505020303" pitchFamily="18" charset="0"/>
              </a:rPr>
              <a:t>The key definitions on Estate Planning.</a:t>
            </a:r>
            <a:endParaRPr lang="en-UG"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8B51E9FA-6D19-B0D8-CCDB-587163B83810}"/>
              </a:ext>
            </a:extLst>
          </p:cNvPr>
          <p:cNvSpPr>
            <a:spLocks noGrp="1"/>
          </p:cNvSpPr>
          <p:nvPr>
            <p:ph sz="half" idx="1"/>
          </p:nvPr>
        </p:nvSpPr>
        <p:spPr>
          <a:xfrm>
            <a:off x="708884" y="1600199"/>
            <a:ext cx="11406916" cy="5114229"/>
          </a:xfrm>
        </p:spPr>
        <p:txBody>
          <a:bodyPr/>
          <a:lstStyle/>
          <a:p>
            <a:r>
              <a:rPr lang="en-US" dirty="0">
                <a:latin typeface="Baskerville Old Face" panose="02020602080505020303" pitchFamily="18" charset="0"/>
              </a:rPr>
              <a:t> </a:t>
            </a:r>
          </a:p>
          <a:p>
            <a:r>
              <a:rPr lang="en-US" b="1" dirty="0">
                <a:latin typeface="Baskerville Old Face" panose="02020602080505020303" pitchFamily="18" charset="0"/>
              </a:rPr>
              <a:t>What is testate succession? </a:t>
            </a:r>
            <a:r>
              <a:rPr lang="en-US" dirty="0">
                <a:latin typeface="Baskerville Old Face" panose="02020602080505020303" pitchFamily="18" charset="0"/>
              </a:rPr>
              <a:t>This is when a person dies leaving a valid will and therefore their estate is distributed according to the will. </a:t>
            </a:r>
          </a:p>
          <a:p>
            <a:r>
              <a:rPr lang="en-US" b="1" dirty="0">
                <a:latin typeface="Baskerville Old Face" panose="02020602080505020303" pitchFamily="18" charset="0"/>
              </a:rPr>
              <a:t>Who is a spouse? </a:t>
            </a:r>
            <a:r>
              <a:rPr lang="en-US" dirty="0">
                <a:latin typeface="Baskerville Old Face" panose="02020602080505020303" pitchFamily="18" charset="0"/>
              </a:rPr>
              <a:t>Husband or wife married in accordance with the laws of Uganda or in accordance with the law of another country but recognized in Uganda as a valid marriage. Upon the death of one’s spouse, the survivor becomes a widow or widow. </a:t>
            </a:r>
          </a:p>
          <a:p>
            <a:r>
              <a:rPr lang="en-US" b="1" dirty="0">
                <a:latin typeface="Baskerville Old Face" panose="02020602080505020303" pitchFamily="18" charset="0"/>
              </a:rPr>
              <a:t>Who is a son or daughter of a deceased person? </a:t>
            </a:r>
            <a:r>
              <a:rPr lang="en-US" dirty="0">
                <a:latin typeface="Baskerville Old Face" panose="02020602080505020303" pitchFamily="18" charset="0"/>
              </a:rPr>
              <a:t>Refers to legitimate and illegitimate children as well as children adopted in a manner recognized under the Laws of Uganda. Includes children adopted under the laws of other countries but recognized in Uganda as valid adoptions. </a:t>
            </a:r>
          </a:p>
          <a:p>
            <a:endParaRPr lang="en-UG" dirty="0">
              <a:latin typeface="Baskerville Old Face" panose="02020602080505020303" pitchFamily="18" charset="0"/>
            </a:endParaRPr>
          </a:p>
        </p:txBody>
      </p:sp>
    </p:spTree>
    <p:extLst>
      <p:ext uri="{BB962C8B-B14F-4D97-AF65-F5344CB8AC3E}">
        <p14:creationId xmlns:p14="http://schemas.microsoft.com/office/powerpoint/2010/main" val="417948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rPr>
              <a:t>Why is Estate Planning Important in Uganda?</a:t>
            </a:r>
            <a:endParaRPr lang="en-US"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sz="half" idx="1"/>
          </p:nvPr>
        </p:nvSpPr>
        <p:spPr>
          <a:xfrm>
            <a:off x="690955" y="1600200"/>
            <a:ext cx="10819101" cy="4414764"/>
          </a:xfrm>
        </p:spPr>
        <p:txBody>
          <a:bodyPr/>
          <a:lstStyle/>
          <a:p>
            <a:r>
              <a:rPr lang="en-US" sz="2400" dirty="0">
                <a:latin typeface="Baskerville Old Face" panose="02020602080505020303" pitchFamily="18" charset="0"/>
              </a:rPr>
              <a:t>1.	Preventing Family Disputes: In Uganda, disputes over inheritance, especially land, are common. Without a clear will or estate plan, your family could be left in conflict, leading to costly legal battles that can strain relationships.</a:t>
            </a:r>
          </a:p>
          <a:p>
            <a:r>
              <a:rPr lang="en-US" sz="2400" dirty="0">
                <a:latin typeface="Baskerville Old Face" panose="02020602080505020303" pitchFamily="18" charset="0"/>
              </a:rPr>
              <a:t>2.	Protecting Family Assets: Estate planning helps to protect family wealth from mismanagement or misuse. By specifying how assets should be handled, you can ensure that they are preserved for future generations.</a:t>
            </a:r>
          </a:p>
          <a:p>
            <a:r>
              <a:rPr lang="en-US" sz="2400" dirty="0">
                <a:latin typeface="Baskerville Old Face" panose="02020602080505020303" pitchFamily="18" charset="0"/>
              </a:rPr>
              <a:t>3.	Legal Compliance: Uganda’s legal framework has specific requirements for wills, trusts, and estate administration. Proper planning ensures that your estate complies with Ugandan law, reducing the risk of your wishes being challenged in court. </a:t>
            </a:r>
            <a:r>
              <a:rPr lang="en-US" sz="2400" b="1" dirty="0">
                <a:latin typeface="Baskerville Old Face" panose="02020602080505020303" pitchFamily="18" charset="0"/>
              </a:rPr>
              <a:t>(See for instance s.240 and s.242 of S.A on petitions of Grant of Probate &amp; LOAs)</a:t>
            </a:r>
          </a:p>
          <a:p>
            <a:pPr marL="571500" indent="-571500" eaLnBrk="1" hangingPunct="1">
              <a:buFont typeface="+mj-lt"/>
              <a:buAutoNum type="romanLcPeriod"/>
              <a:defRPr/>
            </a:pPr>
            <a:endParaRPr lang="en-US" sz="2400" dirty="0">
              <a:latin typeface="Baskerville Old Face" panose="02020602080505020303" pitchFamily="18" charset="0"/>
              <a:ea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6014-9926-A146-3B8A-43FB28B8D98E}"/>
              </a:ext>
            </a:extLst>
          </p:cNvPr>
          <p:cNvSpPr>
            <a:spLocks noGrp="1"/>
          </p:cNvSpPr>
          <p:nvPr>
            <p:ph type="title"/>
          </p:nvPr>
        </p:nvSpPr>
        <p:spPr/>
        <p:txBody>
          <a:bodyPr/>
          <a:lstStyle/>
          <a:p>
            <a:r>
              <a:rPr lang="en-US" sz="3200" dirty="0">
                <a:latin typeface="Baskerville Old Face" panose="02020602080505020303" pitchFamily="18" charset="0"/>
              </a:rPr>
              <a:t>Many people globally, regionally, sub-regionally and domestically are dying intestate (Maurice </a:t>
            </a:r>
            <a:r>
              <a:rPr lang="en-US" sz="3200" dirty="0" err="1">
                <a:latin typeface="Baskerville Old Face" panose="02020602080505020303" pitchFamily="18" charset="0"/>
              </a:rPr>
              <a:t>BlackBurn</a:t>
            </a:r>
            <a:r>
              <a:rPr lang="en-US" sz="3200" dirty="0">
                <a:latin typeface="Baskerville Old Face" panose="02020602080505020303" pitchFamily="18" charset="0"/>
              </a:rPr>
              <a:t>,  2024.) WHY?</a:t>
            </a:r>
            <a:endParaRPr lang="en-UG" dirty="0"/>
          </a:p>
        </p:txBody>
      </p:sp>
      <p:sp>
        <p:nvSpPr>
          <p:cNvPr id="3" name="Content Placeholder 2">
            <a:extLst>
              <a:ext uri="{FF2B5EF4-FFF2-40B4-BE49-F238E27FC236}">
                <a16:creationId xmlns:a16="http://schemas.microsoft.com/office/drawing/2014/main" id="{36BEF074-5A73-C6B4-D999-E52379B199B5}"/>
              </a:ext>
            </a:extLst>
          </p:cNvPr>
          <p:cNvSpPr>
            <a:spLocks noGrp="1"/>
          </p:cNvSpPr>
          <p:nvPr>
            <p:ph sz="half" idx="1"/>
          </p:nvPr>
        </p:nvSpPr>
        <p:spPr/>
        <p:txBody>
          <a:bodyPr/>
          <a:lstStyle/>
          <a:p>
            <a:pPr algn="just">
              <a:buFont typeface="Wingdings" panose="05000000000000000000" pitchFamily="2" charset="2"/>
              <a:buChar char="q"/>
            </a:pPr>
            <a:r>
              <a:rPr lang="en-US" sz="2600" dirty="0">
                <a:solidFill>
                  <a:srgbClr val="00B050"/>
                </a:solidFill>
                <a:latin typeface="Baskerville Old Face" panose="02020602080505020303" pitchFamily="18" charset="0"/>
              </a:rPr>
              <a:t>INACTION TO PLAN OR MAKE A WILL!  BSE?</a:t>
            </a:r>
          </a:p>
          <a:p>
            <a:pPr lvl="3" algn="just">
              <a:buFont typeface="Wingdings" panose="05000000000000000000" pitchFamily="2" charset="2"/>
              <a:buChar char="Ø"/>
            </a:pPr>
            <a:r>
              <a:rPr lang="en-US" sz="2600" dirty="0">
                <a:latin typeface="Baskerville Old Face" panose="02020602080505020303" pitchFamily="18" charset="0"/>
              </a:rPr>
              <a:t> Superstitious concerns; that is, some think that making a Will is an invitation to death’s cruel hand or bringing your death nearer, </a:t>
            </a:r>
          </a:p>
          <a:p>
            <a:pPr lvl="3" algn="just">
              <a:buFont typeface="Wingdings" panose="05000000000000000000" pitchFamily="2" charset="2"/>
              <a:buChar char="Ø"/>
            </a:pPr>
            <a:r>
              <a:rPr lang="en-US" sz="2600" dirty="0">
                <a:latin typeface="Baskerville Old Face" panose="02020602080505020303" pitchFamily="18" charset="0"/>
              </a:rPr>
              <a:t> Others think that they still have many years to stay on this earth, and closely related to this, </a:t>
            </a:r>
          </a:p>
          <a:p>
            <a:pPr lvl="3" algn="just">
              <a:buFont typeface="Wingdings" panose="05000000000000000000" pitchFamily="2" charset="2"/>
              <a:buChar char="Ø"/>
            </a:pPr>
            <a:r>
              <a:rPr lang="en-US" sz="2600" dirty="0">
                <a:latin typeface="Baskerville Old Face" panose="02020602080505020303" pitchFamily="18" charset="0"/>
              </a:rPr>
              <a:t>Some think they will make one when they get old, </a:t>
            </a:r>
          </a:p>
          <a:p>
            <a:pPr lvl="3" algn="just">
              <a:buFont typeface="Wingdings" panose="05000000000000000000" pitchFamily="2" charset="2"/>
              <a:buChar char="Ø"/>
            </a:pPr>
            <a:r>
              <a:rPr lang="en-US" sz="2600" dirty="0">
                <a:latin typeface="Baskerville Old Face" panose="02020602080505020303" pitchFamily="18" charset="0"/>
              </a:rPr>
              <a:t> Others think that they need to accumulate more wealth before making a Will and others simply just don’t bother and completely ignore it. </a:t>
            </a:r>
          </a:p>
          <a:p>
            <a:pPr algn="just"/>
            <a:endParaRPr lang="en-UG" dirty="0"/>
          </a:p>
        </p:txBody>
      </p:sp>
    </p:spTree>
    <p:extLst>
      <p:ext uri="{BB962C8B-B14F-4D97-AF65-F5344CB8AC3E}">
        <p14:creationId xmlns:p14="http://schemas.microsoft.com/office/powerpoint/2010/main" val="126841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817D-DF9C-44A4-7D19-81837E6EB9E6}"/>
              </a:ext>
            </a:extLst>
          </p:cNvPr>
          <p:cNvSpPr>
            <a:spLocks noGrp="1"/>
          </p:cNvSpPr>
          <p:nvPr>
            <p:ph type="title"/>
          </p:nvPr>
        </p:nvSpPr>
        <p:spPr/>
        <p:txBody>
          <a:bodyPr/>
          <a:lstStyle/>
          <a:p>
            <a:pPr>
              <a:lnSpc>
                <a:spcPct val="107000"/>
              </a:lnSpc>
              <a:spcAft>
                <a:spcPts val="800"/>
              </a:spcAft>
            </a:pPr>
            <a:br>
              <a:rPr lang="en-UG" sz="1800" dirty="0">
                <a:effectLst/>
                <a:latin typeface="Baskerville Old Face" panose="02020602080505020303" pitchFamily="18" charset="0"/>
                <a:ea typeface="Calibri" panose="020F0502020204030204" pitchFamily="34" charset="0"/>
                <a:cs typeface="Times New Roman" panose="02020603050405020304" pitchFamily="18" charset="0"/>
              </a:rPr>
            </a:br>
            <a:r>
              <a:rPr lang="en-UG" sz="3600" dirty="0">
                <a:effectLst/>
                <a:latin typeface="Baskerville Old Face" panose="02020602080505020303" pitchFamily="18" charset="0"/>
                <a:ea typeface="Calibri" panose="020F0502020204030204" pitchFamily="34" charset="0"/>
                <a:cs typeface="Times New Roman" panose="02020603050405020304" pitchFamily="18" charset="0"/>
              </a:rPr>
              <a:t>Relevance of understanding succession law in </a:t>
            </a:r>
            <a:r>
              <a:rPr lang="en-US" sz="3600" dirty="0">
                <a:effectLst/>
                <a:latin typeface="Baskerville Old Face" panose="02020602080505020303" pitchFamily="18" charset="0"/>
                <a:ea typeface="Calibri" panose="020F0502020204030204" pitchFamily="34" charset="0"/>
                <a:cs typeface="Times New Roman" panose="02020603050405020304" pitchFamily="18" charset="0"/>
              </a:rPr>
              <a:t>Uganda</a:t>
            </a:r>
            <a:br>
              <a:rPr lang="en-UG" sz="3600" dirty="0">
                <a:effectLst/>
                <a:latin typeface="Baskerville Old Face" panose="02020602080505020303" pitchFamily="18" charset="0"/>
                <a:ea typeface="Calibri" panose="020F0502020204030204" pitchFamily="34" charset="0"/>
                <a:cs typeface="Times New Roman" panose="02020603050405020304" pitchFamily="18" charset="0"/>
              </a:rPr>
            </a:br>
            <a:endParaRPr lang="en-UG"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12EE9F66-D18F-FF54-A855-67E07D001731}"/>
              </a:ext>
            </a:extLst>
          </p:cNvPr>
          <p:cNvSpPr>
            <a:spLocks noGrp="1"/>
          </p:cNvSpPr>
          <p:nvPr>
            <p:ph sz="half" idx="1"/>
          </p:nvPr>
        </p:nvSpPr>
        <p:spPr/>
        <p:txBody>
          <a:bodyPr/>
          <a:lstStyle/>
          <a:p>
            <a:pPr marL="114300" indent="0">
              <a:buNone/>
            </a:pPr>
            <a:endParaRPr lang="en-US" dirty="0">
              <a:latin typeface="Baskerville Old Face" panose="02020602080505020303" pitchFamily="18" charset="0"/>
            </a:endParaRPr>
          </a:p>
          <a:p>
            <a:r>
              <a:rPr lang="en-US" dirty="0">
                <a:latin typeface="Baskerville Old Face" panose="02020602080505020303" pitchFamily="18" charset="0"/>
              </a:rPr>
              <a:t>Estate Planning, Succession and Management law materially impacts the lives of all Ugandans. </a:t>
            </a:r>
          </a:p>
          <a:p>
            <a:r>
              <a:rPr lang="en-US" dirty="0">
                <a:latin typeface="Baskerville Old Face" panose="02020602080505020303" pitchFamily="18" charset="0"/>
              </a:rPr>
              <a:t>Handling the estate of a deceased person can pose challenges, and </a:t>
            </a:r>
          </a:p>
          <a:p>
            <a:r>
              <a:rPr lang="en-US" dirty="0">
                <a:latin typeface="Baskerville Old Face" panose="02020602080505020303" pitchFamily="18" charset="0"/>
              </a:rPr>
              <a:t>The transfer of property from one generation to the next is a customary practice deeply rooted in Ugandan culture.</a:t>
            </a:r>
          </a:p>
          <a:p>
            <a:r>
              <a:rPr lang="en-US" dirty="0">
                <a:latin typeface="Baskerville Old Face" panose="02020602080505020303" pitchFamily="18" charset="0"/>
              </a:rPr>
              <a:t> Need to determine the Legal fate of the goods and debts of a natural person after death. </a:t>
            </a:r>
          </a:p>
          <a:p>
            <a:endParaRPr lang="en-UG" dirty="0">
              <a:latin typeface="Baskerville Old Face" panose="02020602080505020303" pitchFamily="18" charset="0"/>
            </a:endParaRPr>
          </a:p>
        </p:txBody>
      </p:sp>
    </p:spTree>
    <p:extLst>
      <p:ext uri="{BB962C8B-B14F-4D97-AF65-F5344CB8AC3E}">
        <p14:creationId xmlns:p14="http://schemas.microsoft.com/office/powerpoint/2010/main" val="9117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ld Stripes">
  <a:themeElements>
    <a:clrScheme name="Kab Colors">
      <a:dk1>
        <a:srgbClr val="00395E"/>
      </a:dk1>
      <a:lt1>
        <a:srgbClr val="FFFFFF"/>
      </a:lt1>
      <a:dk2>
        <a:srgbClr val="0072BC"/>
      </a:dk2>
      <a:lt2>
        <a:srgbClr val="FFC756"/>
      </a:lt2>
      <a:accent1>
        <a:srgbClr val="0072BC"/>
      </a:accent1>
      <a:accent2>
        <a:srgbClr val="038B45"/>
      </a:accent2>
      <a:accent3>
        <a:srgbClr val="FFC756"/>
      </a:accent3>
      <a:accent4>
        <a:srgbClr val="FFFF00"/>
      </a:accent4>
      <a:accent5>
        <a:srgbClr val="FFFFFF"/>
      </a:accent5>
      <a:accent6>
        <a:srgbClr val="C8C8C8"/>
      </a:accent6>
      <a:hlink>
        <a:srgbClr val="0072BC"/>
      </a:hlink>
      <a:folHlink>
        <a:srgbClr val="9A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F83A81D87ADD48B153945A7AD9B36A" ma:contentTypeVersion="5" ma:contentTypeDescription="Create a new document." ma:contentTypeScope="" ma:versionID="aa4437f7f0811d5ce46f617aa125e69d">
  <xsd:schema xmlns:xsd="http://www.w3.org/2001/XMLSchema" xmlns:xs="http://www.w3.org/2001/XMLSchema" xmlns:p="http://schemas.microsoft.com/office/2006/metadata/properties" xmlns:ns1="http://schemas.microsoft.com/sharepoint/v3" xmlns:ns2="881cbc62-9c94-4650-91c8-fbcdad032e96" targetNamespace="http://schemas.microsoft.com/office/2006/metadata/properties" ma:root="true" ma:fieldsID="b00f7090dbbe71aca3df0ea180e5e135" ns1:_="" ns2:_="">
    <xsd:import namespace="http://schemas.microsoft.com/sharepoint/v3"/>
    <xsd:import namespace="881cbc62-9c94-4650-91c8-fbcdad032e9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1cbc62-9c94-4650-91c8-fbcdad032e9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DC48363-C45F-47DE-807F-3F379983E91D}">
  <ds:schemaRefs>
    <ds:schemaRef ds:uri="http://schemas.microsoft.com/sharepoint/v3"/>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881cbc62-9c94-4650-91c8-fbcdad032e96"/>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F1E8DB7-85CF-4535-9057-C0CF629CD8DF}">
  <ds:schemaRefs>
    <ds:schemaRef ds:uri="http://schemas.microsoft.com/sharepoint/v3/contenttype/forms"/>
  </ds:schemaRefs>
</ds:datastoreItem>
</file>

<file path=customXml/itemProps3.xml><?xml version="1.0" encoding="utf-8"?>
<ds:datastoreItem xmlns:ds="http://schemas.openxmlformats.org/officeDocument/2006/customXml" ds:itemID="{D09F4FB4-210C-4D7F-AD00-7E353B77D5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1cbc62-9c94-4650-91c8-fbcdad032e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B58F6CE-9CB4-432A-A53E-E990D221959C}">
  <ds:schemaRefs>
    <ds:schemaRef ds:uri="http://schemas.microsoft.com/office/2006/metadata/longProperties"/>
  </ds:schemaRefs>
</ds:datastoreItem>
</file>

<file path=customXml/itemProps5.xml><?xml version="1.0" encoding="utf-8"?>
<ds:datastoreItem xmlns:ds="http://schemas.openxmlformats.org/officeDocument/2006/customXml" ds:itemID="{DA26709E-099B-488B-B6AE-2FB760FB446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Kab Ppt on ODEL Status for NCHE 27Jul2022_Final Draft</Template>
  <TotalTime>9220</TotalTime>
  <Words>4907</Words>
  <Application>Microsoft Office PowerPoint</Application>
  <PresentationFormat>Widescreen</PresentationFormat>
  <Paragraphs>229</Paragraphs>
  <Slides>49</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MS PGothic</vt:lpstr>
      <vt:lpstr>MS PGothic</vt:lpstr>
      <vt:lpstr>Arial</vt:lpstr>
      <vt:lpstr>Baskerville Old Face</vt:lpstr>
      <vt:lpstr>Calibri</vt:lpstr>
      <vt:lpstr>Feast of Flesh BB</vt:lpstr>
      <vt:lpstr>Gill Sans</vt:lpstr>
      <vt:lpstr>Helvetica Neue</vt:lpstr>
      <vt:lpstr>Montserrat</vt:lpstr>
      <vt:lpstr>Noto Sans Symbols</vt:lpstr>
      <vt:lpstr>Roboto</vt:lpstr>
      <vt:lpstr>Times New Roman</vt:lpstr>
      <vt:lpstr>Wingdings</vt:lpstr>
      <vt:lpstr>Bold Stripes</vt:lpstr>
      <vt:lpstr>Estate Planning and Management: Key features of the Succession Amendment Act, 2022.  Wednesday 27 November 2024</vt:lpstr>
      <vt:lpstr>Presenters</vt:lpstr>
      <vt:lpstr>PRESENTATION Layout </vt:lpstr>
      <vt:lpstr>The key definitions on Estate Planning.  </vt:lpstr>
      <vt:lpstr>The key definitions on Estate Planning. </vt:lpstr>
      <vt:lpstr>The key definitions on Estate Planning.</vt:lpstr>
      <vt:lpstr>Why is Estate Planning Important in Uganda?</vt:lpstr>
      <vt:lpstr>Many people globally, regionally, sub-regionally and domestically are dying intestate (Maurice BlackBurn,  2024.) WHY?</vt:lpstr>
      <vt:lpstr> Relevance of understanding succession law in Uganda </vt:lpstr>
      <vt:lpstr>Key Elements of Estate Planning in Uganda</vt:lpstr>
      <vt:lpstr>Key Elements of Estate Planning in Uganda</vt:lpstr>
      <vt:lpstr>Uganda’s Legal Framework for Estate Planning</vt:lpstr>
      <vt:lpstr>Uganda’s Legal Framework for Estate Planning</vt:lpstr>
      <vt:lpstr>Uganda’s Legal Framework for Estate Planning</vt:lpstr>
      <vt:lpstr>The Role of Legal Experts in Estate Planning</vt:lpstr>
      <vt:lpstr>Counsel Agnes </vt:lpstr>
      <vt:lpstr>Why is will writing a necessary part of estate planning and succession.</vt:lpstr>
      <vt:lpstr>Why is will writing a necessary part of estate planning and succession.</vt:lpstr>
      <vt:lpstr>Why is will writing a necessary part of estate planning and succession</vt:lpstr>
      <vt:lpstr>Key Considerations in Will writing</vt:lpstr>
      <vt:lpstr>Key considerations in Will writing - Cont</vt:lpstr>
      <vt:lpstr>Additional Considerations in Will writing</vt:lpstr>
      <vt:lpstr>Requirements of a valid will</vt:lpstr>
      <vt:lpstr>Important to Note/ Recommended that:</vt:lpstr>
      <vt:lpstr>Important to Note/ Recommendation Cont.</vt:lpstr>
      <vt:lpstr>CONSIDER CHANGING YOUR WILL WHEN:</vt:lpstr>
      <vt:lpstr>FORM OF  A STATUTORY WILL (S. 38 &amp; Sch. 4 of S.A)</vt:lpstr>
      <vt:lpstr>Dalton on 2022 Amendments of the S.A </vt:lpstr>
      <vt:lpstr>Background to the amending succession Act in 2022</vt:lpstr>
      <vt:lpstr>Situation before the Amendment of the Succession Act, Cap. 264</vt:lpstr>
      <vt:lpstr>Con’t on Situation before the 2022 amendment of SA</vt:lpstr>
      <vt:lpstr>Rationale for the amendment continuation </vt:lpstr>
      <vt:lpstr>Effect of Constitutional Court Judgement in the case of Advocacy for Women in Uganda vs AG, Const Pet. 13/2005 &amp; 05/2006</vt:lpstr>
      <vt:lpstr>Case of Advocacy for Women in Uganda vs AG, Const Pet. 13/2005 &amp; 05/2006 (Cont</vt:lpstr>
      <vt:lpstr>Changes in the Estate Succession Legal Regime following the 2022 Amendment of the S.A</vt:lpstr>
      <vt:lpstr>Changes introduced by Amendment of S.A</vt:lpstr>
      <vt:lpstr>Offences and Penalties under the Succession Act, cap. 268</vt:lpstr>
      <vt:lpstr>Offences and Penalties cont.!</vt:lpstr>
      <vt:lpstr>Offences and Penalties continued</vt:lpstr>
      <vt:lpstr>Offences and Penalties under the Succession Act</vt:lpstr>
      <vt:lpstr>RULES OF DISTRIBUTION SUMMARIZED (S.23 of S.A, cap 264) 1. Where the deceased is survived by a spouse, lineal descendants, dependent, relatives and customary heir or heiress.  </vt:lpstr>
      <vt:lpstr> 2. Where  the  deceased  is  survived  by  a  spouse  who  has  no children  but the deceased person had children outside the marriage.  </vt:lpstr>
      <vt:lpstr>3. Where the intestate leaves no surviving spouse or dependent relative specified in paragraph or no spouse or relative capable of taking a proportion of his or her property</vt:lpstr>
      <vt:lpstr>4. Where the deceased is survived only by a spouse, dependent relatives, and customary heir or heiress; and no lineal descendant </vt:lpstr>
      <vt:lpstr>5. Where the deceased is survived only by a customary heir or heiress and spouse </vt:lpstr>
      <vt:lpstr>6. Where the deceased is survived only by a customary heir or heiress and dependent relative </vt:lpstr>
      <vt:lpstr>7. Where the deceased is survived by only a customary heir or heiress and there is no surviving spouse, lineal descendants nor dependent relatives. </vt:lpstr>
      <vt:lpstr>Table of Consanguinity </vt:lpstr>
      <vt:lpstr>Thank you | Asante | Mwebare</vt:lpstr>
    </vt:vector>
  </TitlesOfParts>
  <Company>M 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S</dc:creator>
  <cp:lastModifiedBy>Dalton</cp:lastModifiedBy>
  <cp:revision>102</cp:revision>
  <cp:lastPrinted>2011-04-21T02:54:34Z</cp:lastPrinted>
  <dcterms:created xsi:type="dcterms:W3CDTF">2011-04-19T21:15:51Z</dcterms:created>
  <dcterms:modified xsi:type="dcterms:W3CDTF">2024-11-26T15:06:04Z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65M42YJNURMD-687781058-2</vt:lpwstr>
  </property>
  <property fmtid="{D5CDD505-2E9C-101B-9397-08002B2CF9AE}" pid="3" name="_dlc_DocIdItemGuid">
    <vt:lpwstr>c02aa712-e11b-47fb-b535-1242791038d0</vt:lpwstr>
  </property>
  <property fmtid="{D5CDD505-2E9C-101B-9397-08002B2CF9AE}" pid="4" name="_dlc_DocIdUrl">
    <vt:lpwstr>https://edit.findlay.edu/intranet/colleges/education/_layouts/15/DocIdRedir.aspx?ID=65M42YJNURMD-687781058-2, 65M42YJNURMD-687781058-2</vt:lpwstr>
  </property>
  <property fmtid="{D5CDD505-2E9C-101B-9397-08002B2CF9AE}" pid="5" name="display_urn:schemas-microsoft-com:office:office#Editor">
    <vt:lpwstr>Amy DePuy</vt:lpwstr>
  </property>
  <property fmtid="{D5CDD505-2E9C-101B-9397-08002B2CF9AE}" pid="6" name="display_urn:schemas-microsoft-com:office:office#Author">
    <vt:lpwstr>Amy DePuy</vt:lpwstr>
  </property>
</Properties>
</file>