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60" r:id="rId1"/>
  </p:sldMasterIdLst>
  <p:sldIdLst>
    <p:sldId id="256" r:id="rId2"/>
    <p:sldId id="264" r:id="rId3"/>
    <p:sldId id="257" r:id="rId4"/>
    <p:sldId id="258" r:id="rId5"/>
    <p:sldId id="259" r:id="rId6"/>
    <p:sldId id="261" r:id="rId7"/>
    <p:sldId id="260" r:id="rId8"/>
    <p:sldId id="262" r:id="rId9"/>
    <p:sldId id="263" r:id="rId10"/>
  </p:sldIdLst>
  <p:sldSz cx="12192000" cy="6858000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87" autoAdjust="0"/>
    <p:restoredTop sz="94660"/>
  </p:normalViewPr>
  <p:slideViewPr>
    <p:cSldViewPr snapToGrid="0">
      <p:cViewPr>
        <p:scale>
          <a:sx n="50" d="100"/>
          <a:sy n="50" d="100"/>
        </p:scale>
        <p:origin x="2320" y="90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hyperlink" Target="https://kab.ac.ug/" TargetMode="External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hyperlink" Target="https://kab.ac.ug/" TargetMode="External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3.png"/><Relationship Id="rId4" Type="http://schemas.openxmlformats.org/officeDocument/2006/relationships/hyperlink" Target="https://kab.ac.ug/" TargetMode="Externa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hyperlink" Target="https://kab.ac.ug/" TargetMode="External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hyperlink" Target="https://kab.ac.ug/" TargetMode="External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hyperlink" Target="https://kab.ac.ug/" TargetMode="External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hyperlink" Target="https://kab.ac.ug/" TargetMode="External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hyperlink" Target="https://kab.ac.ug/" TargetMode="External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hyperlink" Target="https://kab.ac.ug/" TargetMode="External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s://kab.ac.ug/" TargetMode="External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s://kab.ac.ug/" TargetMode="External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 Slide"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" name="Google Shape;153;p25"/>
          <p:cNvPicPr preferRelativeResize="0"/>
          <p:nvPr/>
        </p:nvPicPr>
        <p:blipFill rotWithShape="1">
          <a:blip r:embed="rId2">
            <a:alphaModFix/>
          </a:blip>
          <a:srcRect l="162" r="160"/>
          <a:stretch/>
        </p:blipFill>
        <p:spPr>
          <a:xfrm>
            <a:off x="9526" y="2699275"/>
            <a:ext cx="12191999" cy="1796525"/>
          </a:xfrm>
          <a:prstGeom prst="rect">
            <a:avLst/>
          </a:prstGeom>
          <a:noFill/>
          <a:ln>
            <a:noFill/>
          </a:ln>
        </p:spPr>
      </p:pic>
      <p:sp>
        <p:nvSpPr>
          <p:cNvPr id="154" name="Google Shape;154;p25"/>
          <p:cNvSpPr txBox="1">
            <a:spLocks noGrp="1"/>
          </p:cNvSpPr>
          <p:nvPr>
            <p:ph type="ctrTitle"/>
          </p:nvPr>
        </p:nvSpPr>
        <p:spPr>
          <a:xfrm>
            <a:off x="976843" y="2819401"/>
            <a:ext cx="10238315" cy="15608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b="1">
                <a:solidFill>
                  <a:srgbClr val="003366"/>
                </a:solidFill>
                <a:latin typeface="+mj-lt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r>
              <a:rPr lang="en-US"/>
              <a:t>Click to edit Master title style</a:t>
            </a:r>
            <a:endParaRPr dirty="0"/>
          </a:p>
        </p:txBody>
      </p:sp>
      <p:sp>
        <p:nvSpPr>
          <p:cNvPr id="155" name="Google Shape;155;p25"/>
          <p:cNvSpPr txBox="1">
            <a:spLocks noGrp="1"/>
          </p:cNvSpPr>
          <p:nvPr>
            <p:ph type="subTitle" idx="1"/>
          </p:nvPr>
        </p:nvSpPr>
        <p:spPr>
          <a:xfrm>
            <a:off x="1039285" y="4724399"/>
            <a:ext cx="10238315" cy="12509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667"/>
              </a:spcBef>
              <a:spcAft>
                <a:spcPts val="0"/>
              </a:spcAft>
              <a:buSzPts val="1800"/>
              <a:buFont typeface="Noto Sans Symbols"/>
              <a:buNone/>
              <a:defRPr>
                <a:solidFill>
                  <a:srgbClr val="0B8C45"/>
                </a:solidFill>
                <a:latin typeface="+mj-lt"/>
              </a:defRPr>
            </a:lvl1pPr>
            <a:lvl2pPr lvl="1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900"/>
              <a:buChar char="▪"/>
              <a:defRPr/>
            </a:lvl2pPr>
            <a:lvl3pPr lvl="2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400"/>
              <a:buChar char="•"/>
              <a:defRPr/>
            </a:lvl3pPr>
            <a:lvl4pPr lvl="3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400"/>
              <a:buChar char="•"/>
              <a:defRPr/>
            </a:lvl4pPr>
            <a:lvl5pPr lvl="4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100"/>
              <a:buChar char="•"/>
              <a:defRPr/>
            </a:lvl5pPr>
            <a:lvl6pPr lvl="5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100"/>
              <a:buChar char="•"/>
              <a:defRPr/>
            </a:lvl6pPr>
            <a:lvl7pPr lvl="6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100"/>
              <a:buChar char="•"/>
              <a:defRPr/>
            </a:lvl7pPr>
            <a:lvl8pPr lvl="7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100"/>
              <a:buChar char="•"/>
              <a:defRPr/>
            </a:lvl8pPr>
            <a:lvl9pPr lvl="8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100"/>
              <a:buChar char="•"/>
              <a:defRPr/>
            </a:lvl9pPr>
          </a:lstStyle>
          <a:p>
            <a:r>
              <a:rPr lang="en-US"/>
              <a:t>Click to edit Master subtitle style</a:t>
            </a:r>
            <a:endParaRPr dirty="0"/>
          </a:p>
        </p:txBody>
      </p:sp>
      <p:sp>
        <p:nvSpPr>
          <p:cNvPr id="156" name="Google Shape;156;p25"/>
          <p:cNvSpPr txBox="1">
            <a:spLocks noGrp="1"/>
          </p:cNvSpPr>
          <p:nvPr>
            <p:ph type="dt" idx="10"/>
          </p:nvPr>
        </p:nvSpPr>
        <p:spPr>
          <a:xfrm>
            <a:off x="914400" y="6198207"/>
            <a:ext cx="2540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fld id="{48A87A34-81AB-432B-8DAE-1953F412C126}" type="datetimeFigureOut">
              <a:rPr lang="en-US" smtClean="0"/>
              <a:t>5/2/2024</a:t>
            </a:fld>
            <a:endParaRPr lang="en-US" dirty="0"/>
          </a:p>
        </p:txBody>
      </p:sp>
      <p:sp>
        <p:nvSpPr>
          <p:cNvPr id="157" name="Google Shape;157;p25"/>
          <p:cNvSpPr txBox="1">
            <a:spLocks noGrp="1"/>
          </p:cNvSpPr>
          <p:nvPr>
            <p:ph type="sldNum" idx="12"/>
          </p:nvPr>
        </p:nvSpPr>
        <p:spPr>
          <a:xfrm>
            <a:off x="8737600" y="6198207"/>
            <a:ext cx="2540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67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67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67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67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67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67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67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67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67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58" name="Google Shape;158;p25"/>
          <p:cNvSpPr/>
          <p:nvPr/>
        </p:nvSpPr>
        <p:spPr>
          <a:xfrm>
            <a:off x="0" y="6730698"/>
            <a:ext cx="12192000" cy="127303"/>
          </a:xfrm>
          <a:prstGeom prst="rect">
            <a:avLst/>
          </a:prstGeom>
          <a:solidFill>
            <a:srgbClr val="0072BC"/>
          </a:solidFill>
          <a:ln>
            <a:noFill/>
          </a:ln>
        </p:spPr>
        <p:txBody>
          <a:bodyPr spcFirstLastPara="1" wrap="square" lIns="91433" tIns="45700" rIns="91433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2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59" name="Google Shape;159;p25">
            <a:hlinkClick r:id="rId3"/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962779" y="299688"/>
            <a:ext cx="2266445" cy="2266445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9D5933A6-5DBC-6115-3F6E-D332003282DC}"/>
              </a:ext>
            </a:extLst>
          </p:cNvPr>
          <p:cNvSpPr/>
          <p:nvPr/>
        </p:nvSpPr>
        <p:spPr bwMode="auto">
          <a:xfrm>
            <a:off x="0" y="6730697"/>
            <a:ext cx="12192000" cy="127303"/>
          </a:xfrm>
          <a:prstGeom prst="rect">
            <a:avLst/>
          </a:prstGeom>
          <a:solidFill>
            <a:srgbClr val="0072BC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pic>
        <p:nvPicPr>
          <p:cNvPr id="12" name="Picture 11">
            <a:hlinkClick r:id="rId3"/>
            <a:extLst>
              <a:ext uri="{FF2B5EF4-FFF2-40B4-BE49-F238E27FC236}">
                <a16:creationId xmlns:a16="http://schemas.microsoft.com/office/drawing/2014/main" id="{D69B3002-FE57-D761-01BC-72D0A306301B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/>
          <a:stretch/>
        </p:blipFill>
        <p:spPr bwMode="auto">
          <a:xfrm>
            <a:off x="4962778" y="299688"/>
            <a:ext cx="2266445" cy="2266445"/>
          </a:xfrm>
          <a:prstGeom prst="rect">
            <a:avLst/>
          </a:prstGeom>
          <a:noFill/>
          <a:ln>
            <a:noFill/>
          </a:ln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B055F15A-DB73-97B8-7E06-42748D7AB3E0}"/>
              </a:ext>
            </a:extLst>
          </p:cNvPr>
          <p:cNvSpPr txBox="1"/>
          <p:nvPr/>
        </p:nvSpPr>
        <p:spPr>
          <a:xfrm>
            <a:off x="4115923" y="6383179"/>
            <a:ext cx="396015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>
                <a:solidFill>
                  <a:schemeClr val="bg1">
                    <a:lumMod val="25000"/>
                  </a:schemeClr>
                </a:solidFill>
              </a:rPr>
              <a:t>Template designed by the eLearning Unit @Kab</a:t>
            </a:r>
          </a:p>
        </p:txBody>
      </p:sp>
    </p:spTree>
    <p:extLst>
      <p:ext uri="{BB962C8B-B14F-4D97-AF65-F5344CB8AC3E}">
        <p14:creationId xmlns:p14="http://schemas.microsoft.com/office/powerpoint/2010/main" val="20571649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Details - Styl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>
            <a:extLst>
              <a:ext uri="{FF2B5EF4-FFF2-40B4-BE49-F238E27FC236}">
                <a16:creationId xmlns:a16="http://schemas.microsoft.com/office/drawing/2014/main" id="{C73BEC12-1DF9-EC15-6DDA-7AB7D8680996}"/>
              </a:ext>
            </a:extLst>
          </p:cNvPr>
          <p:cNvGrpSpPr/>
          <p:nvPr/>
        </p:nvGrpSpPr>
        <p:grpSpPr>
          <a:xfrm>
            <a:off x="9525" y="-35509"/>
            <a:ext cx="12191999" cy="1419503"/>
            <a:chOff x="9525" y="2"/>
            <a:chExt cx="12191999" cy="1419503"/>
          </a:xfrm>
        </p:grpSpPr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1C52C0DE-0625-7A75-7CCC-FE04E8E6B1E0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2"/>
            <a:srcRect l="162" r="162" b="31313"/>
            <a:stretch/>
          </p:blipFill>
          <p:spPr>
            <a:xfrm>
              <a:off x="9525" y="2"/>
              <a:ext cx="12191999" cy="1233972"/>
            </a:xfrm>
            <a:prstGeom prst="rect">
              <a:avLst/>
            </a:prstGeom>
          </p:spPr>
        </p:pic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E891E278-75F9-9A3E-705E-43C3EEB53EBE}"/>
                </a:ext>
              </a:extLst>
            </p:cNvPr>
            <p:cNvSpPr/>
            <p:nvPr userDrawn="1"/>
          </p:nvSpPr>
          <p:spPr bwMode="auto">
            <a:xfrm>
              <a:off x="9525" y="1338782"/>
              <a:ext cx="12191999" cy="80723"/>
            </a:xfrm>
            <a:prstGeom prst="rect">
              <a:avLst/>
            </a:prstGeom>
            <a:solidFill>
              <a:srgbClr val="0072BC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charset="0"/>
                <a:ea typeface="ＭＳ Ｐゴシック" charset="0"/>
                <a:cs typeface="ＭＳ Ｐゴシック" charset="0"/>
              </a:endParaRPr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E4074D5E-2D17-6BD5-3150-9EC31F4868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8902" y="143571"/>
            <a:ext cx="10869083" cy="1054892"/>
          </a:xfrm>
        </p:spPr>
        <p:txBody>
          <a:bodyPr anchor="ctr"/>
          <a:lstStyle>
            <a:lvl1pPr algn="ctr">
              <a:defRPr b="1">
                <a:solidFill>
                  <a:srgbClr val="003366"/>
                </a:solidFill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02079AD9-3CB1-64A9-3605-AAEC8EBCDC19}"/>
              </a:ext>
            </a:extLst>
          </p:cNvPr>
          <p:cNvSpPr/>
          <p:nvPr/>
        </p:nvSpPr>
        <p:spPr bwMode="auto">
          <a:xfrm>
            <a:off x="755062" y="6167438"/>
            <a:ext cx="385762" cy="385762"/>
          </a:xfrm>
          <a:prstGeom prst="ellipse">
            <a:avLst/>
          </a:prstGeom>
          <a:solidFill>
            <a:srgbClr val="0072BC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9" name="Rectangle 69">
            <a:extLst>
              <a:ext uri="{FF2B5EF4-FFF2-40B4-BE49-F238E27FC236}">
                <a16:creationId xmlns:a16="http://schemas.microsoft.com/office/drawing/2014/main" id="{966C293B-3441-87D3-D898-93C30436AFF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97002" y="6181726"/>
            <a:ext cx="501882" cy="3275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  <a:ext uri="{FAA26D3D-D897-4be2-8F04-BA451C77F1D7}"/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2000" b="0" kern="1200">
                <a:solidFill>
                  <a:srgbClr val="FFFFFF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9pPr>
          </a:lstStyle>
          <a:p>
            <a:fld id="{3B405BB5-1723-47E6-8FDA-E36D86FBCAE4}" type="slidenum">
              <a:rPr lang="en-US" altLang="en-US" sz="1100" smtClean="0"/>
              <a:pPr/>
              <a:t>‹#›</a:t>
            </a:fld>
            <a:endParaRPr lang="en-US" altLang="en-US" sz="1100" dirty="0"/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29F32D06-0C74-7D77-9195-04DDF165E88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708884" y="1605036"/>
            <a:ext cx="10819101" cy="4238795"/>
          </a:xfrm>
        </p:spPr>
        <p:txBody>
          <a:bodyPr/>
          <a:lstStyle>
            <a:lvl1pPr>
              <a:buClr>
                <a:srgbClr val="0072BC"/>
              </a:buClr>
              <a:defRPr sz="2800">
                <a:latin typeface="+mn-lt"/>
              </a:defRPr>
            </a:lvl1pPr>
            <a:lvl2pPr>
              <a:buClr>
                <a:srgbClr val="0B8C45"/>
              </a:buClr>
              <a:defRPr sz="2400">
                <a:latin typeface="+mn-lt"/>
              </a:defRPr>
            </a:lvl2pPr>
            <a:lvl3pPr>
              <a:buClr>
                <a:srgbClr val="0072BC"/>
              </a:buClr>
              <a:defRPr sz="2000">
                <a:latin typeface="+mn-lt"/>
              </a:defRPr>
            </a:lvl3pPr>
            <a:lvl4pPr>
              <a:buClr>
                <a:srgbClr val="0B8C45"/>
              </a:buClr>
              <a:defRPr sz="1800">
                <a:latin typeface="+mn-lt"/>
              </a:defRPr>
            </a:lvl4pPr>
            <a:lvl5pPr>
              <a:buClr>
                <a:srgbClr val="0072BC"/>
              </a:buClr>
              <a:defRPr sz="1800">
                <a:latin typeface="+mn-lt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pic>
        <p:nvPicPr>
          <p:cNvPr id="14" name="Picture 13">
            <a:hlinkClick r:id="rId3"/>
            <a:extLst>
              <a:ext uri="{FF2B5EF4-FFF2-40B4-BE49-F238E27FC236}">
                <a16:creationId xmlns:a16="http://schemas.microsoft.com/office/drawing/2014/main" id="{8741FE4D-AF36-0073-7AFA-3676C43CD419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/>
        </p:blipFill>
        <p:spPr bwMode="auto">
          <a:xfrm>
            <a:off x="10807189" y="5805661"/>
            <a:ext cx="799678" cy="79967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0069298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9B7F351B-85F5-4263-A15F-52D63CDB0585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12" b="12"/>
          <a:stretch/>
        </p:blipFill>
        <p:spPr>
          <a:xfrm>
            <a:off x="0" y="-1"/>
            <a:ext cx="3925247" cy="68580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2C85B8A8-DD60-6E64-8617-3800BB8AA53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671" r="48330"/>
          <a:stretch/>
        </p:blipFill>
        <p:spPr>
          <a:xfrm>
            <a:off x="9906000" y="1047750"/>
            <a:ext cx="2286000" cy="4762500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19600" y="673770"/>
            <a:ext cx="7078276" cy="4965030"/>
          </a:xfrm>
        </p:spPr>
        <p:txBody>
          <a:bodyPr/>
          <a:lstStyle>
            <a:lvl1pPr>
              <a:buClr>
                <a:srgbClr val="0072BC"/>
              </a:buClr>
              <a:defRPr>
                <a:latin typeface="+mn-lt"/>
              </a:defRPr>
            </a:lvl1pPr>
            <a:lvl2pPr>
              <a:buClr>
                <a:srgbClr val="0B8C45"/>
              </a:buClr>
              <a:defRPr>
                <a:latin typeface="+mn-lt"/>
              </a:defRPr>
            </a:lvl2pPr>
            <a:lvl3pPr>
              <a:buClr>
                <a:srgbClr val="0072BC"/>
              </a:buClr>
              <a:defRPr>
                <a:latin typeface="+mn-lt"/>
              </a:defRPr>
            </a:lvl3pPr>
            <a:lvl4pPr>
              <a:defRPr>
                <a:latin typeface="+mn-lt"/>
              </a:defRPr>
            </a:lvl4pPr>
            <a:lvl5pPr>
              <a:defRPr>
                <a:latin typeface="+mn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C463072E-3404-4A69-87F9-5E53C2774270}"/>
              </a:ext>
            </a:extLst>
          </p:cNvPr>
          <p:cNvSpPr/>
          <p:nvPr/>
        </p:nvSpPr>
        <p:spPr bwMode="auto">
          <a:xfrm rot="16200000">
            <a:off x="659732" y="3374506"/>
            <a:ext cx="6858000" cy="108988"/>
          </a:xfrm>
          <a:prstGeom prst="rect">
            <a:avLst/>
          </a:prstGeom>
          <a:solidFill>
            <a:srgbClr val="0072BC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469" y="1526851"/>
            <a:ext cx="3503578" cy="2133599"/>
          </a:xfrm>
        </p:spPr>
        <p:txBody>
          <a:bodyPr/>
          <a:lstStyle>
            <a:lvl1pPr>
              <a:defRPr sz="3200" b="1">
                <a:solidFill>
                  <a:srgbClr val="003366"/>
                </a:solidFill>
                <a:latin typeface="+mj-lt"/>
                <a:ea typeface="Roboto" panose="02000000000000000000" pitchFamily="2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91A0B52A-87AF-49AC-A069-5E2E17ADC032}"/>
              </a:ext>
            </a:extLst>
          </p:cNvPr>
          <p:cNvCxnSpPr/>
          <p:nvPr/>
        </p:nvCxnSpPr>
        <p:spPr bwMode="auto">
          <a:xfrm>
            <a:off x="228600" y="3810000"/>
            <a:ext cx="3540048" cy="0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rgbClr val="0B8C45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sp>
        <p:nvSpPr>
          <p:cNvPr id="14" name="Oval 13">
            <a:extLst>
              <a:ext uri="{FF2B5EF4-FFF2-40B4-BE49-F238E27FC236}">
                <a16:creationId xmlns:a16="http://schemas.microsoft.com/office/drawing/2014/main" id="{C6842845-48E2-C52D-C692-52BDAA843DEA}"/>
              </a:ext>
            </a:extLst>
          </p:cNvPr>
          <p:cNvSpPr/>
          <p:nvPr/>
        </p:nvSpPr>
        <p:spPr bwMode="auto">
          <a:xfrm>
            <a:off x="318178" y="6167438"/>
            <a:ext cx="385762" cy="385762"/>
          </a:xfrm>
          <a:prstGeom prst="ellipse">
            <a:avLst/>
          </a:prstGeom>
          <a:solidFill>
            <a:srgbClr val="0072BC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6" name="Rectangle 69">
            <a:extLst>
              <a:ext uri="{FF2B5EF4-FFF2-40B4-BE49-F238E27FC236}">
                <a16:creationId xmlns:a16="http://schemas.microsoft.com/office/drawing/2014/main" id="{597D026F-CA14-673C-42D7-5B13364C646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0118" y="6181726"/>
            <a:ext cx="501882" cy="3275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  <a:ext uri="{FAA26D3D-D897-4be2-8F04-BA451C77F1D7}"/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2000" b="0" kern="1200">
                <a:solidFill>
                  <a:srgbClr val="FFFFFF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9pPr>
          </a:lstStyle>
          <a:p>
            <a:fld id="{3B405BB5-1723-47E6-8FDA-E36D86FBCAE4}" type="slidenum">
              <a:rPr lang="en-US" altLang="en-US" sz="1100" smtClean="0"/>
              <a:pPr/>
              <a:t>‹#›</a:t>
            </a:fld>
            <a:endParaRPr lang="en-US" altLang="en-US" sz="1100" dirty="0"/>
          </a:p>
        </p:txBody>
      </p:sp>
      <p:pic>
        <p:nvPicPr>
          <p:cNvPr id="15" name="Picture 14">
            <a:hlinkClick r:id="rId4"/>
            <a:extLst>
              <a:ext uri="{FF2B5EF4-FFF2-40B4-BE49-F238E27FC236}">
                <a16:creationId xmlns:a16="http://schemas.microsoft.com/office/drawing/2014/main" id="{0EF616A4-F9D4-9580-1DD9-1D363D60A7AB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/>
          <a:stretch/>
        </p:blipFill>
        <p:spPr bwMode="auto">
          <a:xfrm>
            <a:off x="10807189" y="5805661"/>
            <a:ext cx="799678" cy="79967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2276586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 Content">
    <p:spTree>
      <p:nvGrpSpPr>
        <p:cNvPr id="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2" name="Google Shape;182;p28"/>
          <p:cNvGrpSpPr/>
          <p:nvPr/>
        </p:nvGrpSpPr>
        <p:grpSpPr>
          <a:xfrm>
            <a:off x="9524" y="0"/>
            <a:ext cx="12191999" cy="1419503"/>
            <a:chOff x="9525" y="2"/>
            <a:chExt cx="12191999" cy="1419503"/>
          </a:xfrm>
        </p:grpSpPr>
        <p:pic>
          <p:nvPicPr>
            <p:cNvPr id="183" name="Google Shape;183;p28"/>
            <p:cNvPicPr preferRelativeResize="0"/>
            <p:nvPr/>
          </p:nvPicPr>
          <p:blipFill rotWithShape="1">
            <a:blip r:embed="rId2">
              <a:alphaModFix/>
            </a:blip>
            <a:srcRect l="162" r="160" b="31313"/>
            <a:stretch/>
          </p:blipFill>
          <p:spPr>
            <a:xfrm>
              <a:off x="9525" y="2"/>
              <a:ext cx="12191999" cy="1233972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84" name="Google Shape;184;p28"/>
            <p:cNvSpPr/>
            <p:nvPr/>
          </p:nvSpPr>
          <p:spPr>
            <a:xfrm>
              <a:off x="9525" y="1338782"/>
              <a:ext cx="12191999" cy="80723"/>
            </a:xfrm>
            <a:prstGeom prst="rect">
              <a:avLst/>
            </a:prstGeom>
            <a:solidFill>
              <a:srgbClr val="0072BC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2400" b="1" i="0" u="none" strike="noStrike" cap="none">
                <a:solidFill>
                  <a:schemeClr val="accent1">
                    <a:lumMod val="50000"/>
                  </a:schemeClr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85" name="Google Shape;185;p28"/>
          <p:cNvSpPr txBox="1">
            <a:spLocks noGrp="1"/>
          </p:cNvSpPr>
          <p:nvPr>
            <p:ph type="title"/>
          </p:nvPr>
        </p:nvSpPr>
        <p:spPr>
          <a:xfrm>
            <a:off x="578710" y="304800"/>
            <a:ext cx="10869083" cy="9143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R="0" lvl="0" algn="ctr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3300" b="1" i="0" u="none" strike="noStrike" cap="none" dirty="0">
                <a:solidFill>
                  <a:srgbClr val="003366"/>
                </a:solidFill>
                <a:latin typeface="+mj-lt"/>
                <a:ea typeface="Gill Sans"/>
                <a:cs typeface="Gill Sans"/>
                <a:sym typeface="Gill Sans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r>
              <a:rPr lang="en-US"/>
              <a:t>Click to edit Master title style</a:t>
            </a:r>
            <a:endParaRPr dirty="0"/>
          </a:p>
        </p:txBody>
      </p:sp>
      <p:sp>
        <p:nvSpPr>
          <p:cNvPr id="186" name="Google Shape;186;p28"/>
          <p:cNvSpPr txBox="1">
            <a:spLocks noGrp="1"/>
          </p:cNvSpPr>
          <p:nvPr>
            <p:ph type="body" idx="1"/>
          </p:nvPr>
        </p:nvSpPr>
        <p:spPr>
          <a:xfrm>
            <a:off x="708885" y="1594319"/>
            <a:ext cx="5304367" cy="41674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609585" lvl="0" indent="-440256" algn="l">
              <a:lnSpc>
                <a:spcPct val="100000"/>
              </a:lnSpc>
              <a:spcBef>
                <a:spcPts val="533"/>
              </a:spcBef>
              <a:spcAft>
                <a:spcPts val="0"/>
              </a:spcAft>
              <a:buClr>
                <a:srgbClr val="0072BC"/>
              </a:buClr>
              <a:buSzPts val="1600"/>
              <a:buChar char="▪"/>
              <a:defRPr sz="2400">
                <a:solidFill>
                  <a:srgbClr val="003366"/>
                </a:solidFill>
                <a:latin typeface="+mn-lt"/>
              </a:defRPr>
            </a:lvl1pPr>
            <a:lvl2pPr marL="1219170" lvl="1" indent="-414856" algn="l">
              <a:lnSpc>
                <a:spcPct val="100000"/>
              </a:lnSpc>
              <a:spcBef>
                <a:spcPts val="533"/>
              </a:spcBef>
              <a:spcAft>
                <a:spcPts val="0"/>
              </a:spcAft>
              <a:buClr>
                <a:srgbClr val="0B8C45"/>
              </a:buClr>
              <a:buSzPts val="1300"/>
              <a:buChar char="▪"/>
              <a:defRPr sz="2400"/>
            </a:lvl2pPr>
            <a:lvl3pPr marL="1828754" lvl="2" indent="-431789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072BC"/>
              </a:buClr>
              <a:buSzPts val="1500"/>
              <a:buFont typeface="Gill Sans"/>
              <a:buChar char="•"/>
              <a:defRPr sz="2000"/>
            </a:lvl3pPr>
            <a:lvl4pPr marL="2438339" lvl="3" indent="-423323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B8C45"/>
              </a:buClr>
              <a:buSzPts val="1400"/>
              <a:buFont typeface="Gill Sans"/>
              <a:buChar char="•"/>
              <a:defRPr sz="1867"/>
            </a:lvl4pPr>
            <a:lvl5pPr marL="3047924" lvl="4" indent="-397923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072BC"/>
              </a:buClr>
              <a:buSzPts val="1100"/>
              <a:buFont typeface="Gill Sans"/>
              <a:buChar char="•"/>
              <a:defRPr sz="1867"/>
            </a:lvl5pPr>
            <a:lvl6pPr marL="3657509" lvl="5" indent="-397923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100"/>
              <a:buFont typeface="Gill Sans"/>
              <a:buChar char="•"/>
              <a:defRPr sz="1867"/>
            </a:lvl6pPr>
            <a:lvl7pPr marL="4267093" lvl="6" indent="-397923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100"/>
              <a:buFont typeface="Gill Sans"/>
              <a:buChar char="•"/>
              <a:defRPr sz="1867"/>
            </a:lvl7pPr>
            <a:lvl8pPr marL="4876678" lvl="7" indent="-397923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100"/>
              <a:buFont typeface="Gill Sans"/>
              <a:buChar char="•"/>
              <a:defRPr sz="1867"/>
            </a:lvl8pPr>
            <a:lvl9pPr marL="5486263" lvl="8" indent="-397923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100"/>
              <a:buFont typeface="Gill Sans"/>
              <a:buChar char="•"/>
              <a:defRPr sz="1867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87" name="Google Shape;187;p28"/>
          <p:cNvSpPr txBox="1">
            <a:spLocks noGrp="1"/>
          </p:cNvSpPr>
          <p:nvPr>
            <p:ph type="body" idx="2"/>
          </p:nvPr>
        </p:nvSpPr>
        <p:spPr>
          <a:xfrm>
            <a:off x="6218567" y="1594319"/>
            <a:ext cx="5306483" cy="41674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609585" lvl="0" indent="-440256" algn="l">
              <a:lnSpc>
                <a:spcPct val="100000"/>
              </a:lnSpc>
              <a:spcBef>
                <a:spcPts val="533"/>
              </a:spcBef>
              <a:spcAft>
                <a:spcPts val="0"/>
              </a:spcAft>
              <a:buClr>
                <a:srgbClr val="0072BC"/>
              </a:buClr>
              <a:buSzPts val="1600"/>
              <a:buChar char="▪"/>
              <a:defRPr lang="en-US" sz="2400" b="0" i="0" u="none" strike="noStrike" cap="none" dirty="0">
                <a:solidFill>
                  <a:srgbClr val="003366"/>
                </a:solidFill>
                <a:latin typeface="+mn-lt"/>
                <a:ea typeface="Gill Sans"/>
                <a:cs typeface="Gill Sans"/>
                <a:sym typeface="Gill Sans"/>
              </a:defRPr>
            </a:lvl1pPr>
            <a:lvl2pPr marL="1219170" lvl="1" indent="-414856" algn="l">
              <a:lnSpc>
                <a:spcPct val="100000"/>
              </a:lnSpc>
              <a:spcBef>
                <a:spcPts val="533"/>
              </a:spcBef>
              <a:spcAft>
                <a:spcPts val="0"/>
              </a:spcAft>
              <a:buClr>
                <a:srgbClr val="0B8C45"/>
              </a:buClr>
              <a:buSzPts val="1300"/>
              <a:buChar char="▪"/>
              <a:defRPr sz="2400"/>
            </a:lvl2pPr>
            <a:lvl3pPr marL="1828754" lvl="2" indent="-431789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072BC"/>
              </a:buClr>
              <a:buSzPts val="1500"/>
              <a:buFont typeface="Gill Sans"/>
              <a:buChar char="•"/>
              <a:defRPr sz="2000"/>
            </a:lvl3pPr>
            <a:lvl4pPr marL="2438339" lvl="3" indent="-423323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B8C45"/>
              </a:buClr>
              <a:buSzPts val="1400"/>
              <a:buFont typeface="Gill Sans"/>
              <a:buChar char="•"/>
              <a:defRPr sz="1867"/>
            </a:lvl4pPr>
            <a:lvl5pPr marL="3047924" lvl="4" indent="-397923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072BC"/>
              </a:buClr>
              <a:buSzPts val="1100"/>
              <a:buFont typeface="Gill Sans"/>
              <a:buChar char="•"/>
              <a:defRPr sz="1867"/>
            </a:lvl5pPr>
            <a:lvl6pPr marL="3657509" lvl="5" indent="-397923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100"/>
              <a:buFont typeface="Gill Sans"/>
              <a:buChar char="•"/>
              <a:defRPr sz="1867"/>
            </a:lvl6pPr>
            <a:lvl7pPr marL="4267093" lvl="6" indent="-397923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100"/>
              <a:buFont typeface="Gill Sans"/>
              <a:buChar char="•"/>
              <a:defRPr sz="1867"/>
            </a:lvl7pPr>
            <a:lvl8pPr marL="4876678" lvl="7" indent="-397923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100"/>
              <a:buFont typeface="Gill Sans"/>
              <a:buChar char="•"/>
              <a:defRPr sz="1867"/>
            </a:lvl8pPr>
            <a:lvl9pPr marL="5486263" lvl="8" indent="-397923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100"/>
              <a:buFont typeface="Gill Sans"/>
              <a:buChar char="•"/>
              <a:defRPr sz="1867"/>
            </a:lvl9pPr>
          </a:lstStyle>
          <a:p>
            <a:pPr marL="609585" marR="0" lvl="0" indent="-440256" algn="l" rtl="0" eaLnBrk="1" hangingPunct="1">
              <a:lnSpc>
                <a:spcPct val="100000"/>
              </a:lnSpc>
              <a:spcBef>
                <a:spcPts val="533"/>
              </a:spcBef>
              <a:spcAft>
                <a:spcPts val="0"/>
              </a:spcAft>
              <a:buClr>
                <a:srgbClr val="0072BC"/>
              </a:buClr>
              <a:buSzPts val="1600"/>
              <a:buFont typeface="Noto Sans Symbols"/>
              <a:buChar char="▪"/>
            </a:pPr>
            <a:r>
              <a:rPr lang="en-US"/>
              <a:t>Click to edit Master text styles</a:t>
            </a:r>
          </a:p>
        </p:txBody>
      </p:sp>
      <p:sp>
        <p:nvSpPr>
          <p:cNvPr id="188" name="Google Shape;188;p28"/>
          <p:cNvSpPr txBox="1">
            <a:spLocks noGrp="1"/>
          </p:cNvSpPr>
          <p:nvPr>
            <p:ph type="ftr" idx="11"/>
          </p:nvPr>
        </p:nvSpPr>
        <p:spPr>
          <a:xfrm>
            <a:off x="4175124" y="6114872"/>
            <a:ext cx="3860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 lang="en-US" dirty="0"/>
          </a:p>
        </p:txBody>
      </p:sp>
      <p:sp>
        <p:nvSpPr>
          <p:cNvPr id="189" name="Google Shape;189;p28"/>
          <p:cNvSpPr/>
          <p:nvPr/>
        </p:nvSpPr>
        <p:spPr>
          <a:xfrm>
            <a:off x="755063" y="6167437"/>
            <a:ext cx="385763" cy="385763"/>
          </a:xfrm>
          <a:prstGeom prst="ellipse">
            <a:avLst/>
          </a:prstGeom>
          <a:solidFill>
            <a:srgbClr val="0072BC"/>
          </a:solidFill>
          <a:ln>
            <a:noFill/>
          </a:ln>
        </p:spPr>
        <p:txBody>
          <a:bodyPr spcFirstLastPara="1" wrap="square" lIns="91433" tIns="45700" rIns="91433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2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0" name="Google Shape;190;p28"/>
          <p:cNvSpPr txBox="1"/>
          <p:nvPr/>
        </p:nvSpPr>
        <p:spPr>
          <a:xfrm>
            <a:off x="697004" y="6181725"/>
            <a:ext cx="501881" cy="327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33" tIns="45700" rIns="91433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fld id="{00000000-1234-1234-1234-123412341234}" type="slidenum">
              <a:rPr lang="en" sz="1067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800"/>
                <a:buFont typeface="Arial"/>
                <a:buNone/>
              </a:pPr>
              <a:t>‹#›</a:t>
            </a:fld>
            <a:endParaRPr sz="1067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91" name="Google Shape;191;p28">
            <a:hlinkClick r:id="rId3"/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807190" y="5805662"/>
            <a:ext cx="799679" cy="799677"/>
          </a:xfrm>
          <a:prstGeom prst="rect">
            <a:avLst/>
          </a:prstGeom>
          <a:noFill/>
          <a:ln>
            <a:noFill/>
          </a:ln>
        </p:spPr>
      </p:pic>
      <p:sp>
        <p:nvSpPr>
          <p:cNvPr id="15" name="Oval 14">
            <a:extLst>
              <a:ext uri="{FF2B5EF4-FFF2-40B4-BE49-F238E27FC236}">
                <a16:creationId xmlns:a16="http://schemas.microsoft.com/office/drawing/2014/main" id="{C3312F89-A23B-2D9B-0421-F5DD91E268F1}"/>
              </a:ext>
            </a:extLst>
          </p:cNvPr>
          <p:cNvSpPr/>
          <p:nvPr/>
        </p:nvSpPr>
        <p:spPr bwMode="auto">
          <a:xfrm>
            <a:off x="755062" y="6167438"/>
            <a:ext cx="385762" cy="385762"/>
          </a:xfrm>
          <a:prstGeom prst="ellipse">
            <a:avLst/>
          </a:prstGeom>
          <a:solidFill>
            <a:srgbClr val="0072BC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6" name="Rectangle 69">
            <a:extLst>
              <a:ext uri="{FF2B5EF4-FFF2-40B4-BE49-F238E27FC236}">
                <a16:creationId xmlns:a16="http://schemas.microsoft.com/office/drawing/2014/main" id="{365560A4-1C1F-14E3-F98E-0C597B8A148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97002" y="6181726"/>
            <a:ext cx="501882" cy="3275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  <a:ext uri="{FAA26D3D-D897-4be2-8F04-BA451C77F1D7}"/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2000" b="0" kern="1200">
                <a:solidFill>
                  <a:srgbClr val="FFFFFF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9pPr>
          </a:lstStyle>
          <a:p>
            <a:fld id="{3B405BB5-1723-47E6-8FDA-E36D86FBCAE4}" type="slidenum">
              <a:rPr lang="en-US" altLang="en-US" sz="1100" smtClean="0"/>
              <a:pPr/>
              <a:t>‹#›</a:t>
            </a:fld>
            <a:endParaRPr lang="en-US" altLang="en-US" sz="1100" dirty="0"/>
          </a:p>
        </p:txBody>
      </p:sp>
      <p:pic>
        <p:nvPicPr>
          <p:cNvPr id="17" name="Picture 16">
            <a:hlinkClick r:id="rId3"/>
            <a:extLst>
              <a:ext uri="{FF2B5EF4-FFF2-40B4-BE49-F238E27FC236}">
                <a16:creationId xmlns:a16="http://schemas.microsoft.com/office/drawing/2014/main" id="{05C2FCDF-F0B2-1298-154B-1F1D536C1A33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/>
          <a:stretch/>
        </p:blipFill>
        <p:spPr bwMode="auto">
          <a:xfrm>
            <a:off x="10807189" y="5805661"/>
            <a:ext cx="799678" cy="79967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1147337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Presenter Detail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5834E666-EF00-7359-35DF-C5589E841A15}"/>
              </a:ext>
            </a:extLst>
          </p:cNvPr>
          <p:cNvSpPr/>
          <p:nvPr/>
        </p:nvSpPr>
        <p:spPr bwMode="auto">
          <a:xfrm>
            <a:off x="9525" y="3525556"/>
            <a:ext cx="12191999" cy="80723"/>
          </a:xfrm>
          <a:prstGeom prst="rect">
            <a:avLst/>
          </a:prstGeom>
          <a:solidFill>
            <a:srgbClr val="0072BC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1B2A654-B5C8-4243-4F6A-13E104C5E63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0967" t="-317" r="17118" b="317"/>
          <a:stretch/>
        </p:blipFill>
        <p:spPr>
          <a:xfrm>
            <a:off x="9525" y="0"/>
            <a:ext cx="12182475" cy="3446604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0994D06-B692-B971-0608-55D2260BF1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57800" y="1735591"/>
            <a:ext cx="6290734" cy="1090613"/>
          </a:xfrm>
        </p:spPr>
        <p:txBody>
          <a:bodyPr anchor="ctr"/>
          <a:lstStyle>
            <a:lvl1pPr>
              <a:defRPr sz="4000" b="1">
                <a:solidFill>
                  <a:srgbClr val="003366"/>
                </a:solidFill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3" name="Text Placeholder 9">
            <a:extLst>
              <a:ext uri="{FF2B5EF4-FFF2-40B4-BE49-F238E27FC236}">
                <a16:creationId xmlns:a16="http://schemas.microsoft.com/office/drawing/2014/main" id="{78C4D3B5-4F9F-511C-AC82-7A0EA00B69C5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257800" y="3830472"/>
            <a:ext cx="6349067" cy="1821542"/>
          </a:xfrm>
        </p:spPr>
        <p:txBody>
          <a:bodyPr/>
          <a:lstStyle>
            <a:lvl1pPr marL="0" indent="0" algn="l">
              <a:buNone/>
              <a:defRPr sz="1800" b="1">
                <a:solidFill>
                  <a:srgbClr val="0072BC"/>
                </a:solidFill>
                <a:latin typeface="+mn-lt"/>
              </a:defRPr>
            </a:lvl1pPr>
            <a:lvl2pPr marL="457200" indent="0" algn="l">
              <a:buNone/>
              <a:defRPr sz="1600" b="1">
                <a:solidFill>
                  <a:srgbClr val="0B8C45"/>
                </a:solidFill>
                <a:latin typeface="+mn-lt"/>
              </a:defRPr>
            </a:lvl2pPr>
            <a:lvl3pPr marL="914400" indent="0" algn="l">
              <a:buNone/>
              <a:defRPr sz="1400">
                <a:latin typeface="+mn-lt"/>
              </a:defRPr>
            </a:lvl3pPr>
            <a:lvl4pPr marL="1371600" indent="0" algn="l">
              <a:buNone/>
              <a:defRPr sz="1200">
                <a:latin typeface="+mn-lt"/>
              </a:defRPr>
            </a:lvl4pPr>
            <a:lvl5pPr marL="1828800" indent="0" algn="l">
              <a:buNone/>
              <a:defRPr sz="1200">
                <a:latin typeface="+mn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A81396BC-71BE-B9DB-B916-0148CD7C1EEB}"/>
              </a:ext>
            </a:extLst>
          </p:cNvPr>
          <p:cNvSpPr/>
          <p:nvPr/>
        </p:nvSpPr>
        <p:spPr bwMode="auto">
          <a:xfrm>
            <a:off x="755062" y="6167438"/>
            <a:ext cx="385762" cy="385762"/>
          </a:xfrm>
          <a:prstGeom prst="ellipse">
            <a:avLst/>
          </a:prstGeom>
          <a:solidFill>
            <a:srgbClr val="0072BC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6" name="Rectangle 69">
            <a:extLst>
              <a:ext uri="{FF2B5EF4-FFF2-40B4-BE49-F238E27FC236}">
                <a16:creationId xmlns:a16="http://schemas.microsoft.com/office/drawing/2014/main" id="{172D7069-DFE2-5022-D58E-F4A4DBEE841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97002" y="6181726"/>
            <a:ext cx="501882" cy="3275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  <a:ext uri="{FAA26D3D-D897-4be2-8F04-BA451C77F1D7}"/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2000" b="0" kern="1200">
                <a:solidFill>
                  <a:srgbClr val="FFFFFF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9pPr>
          </a:lstStyle>
          <a:p>
            <a:fld id="{3B405BB5-1723-47E6-8FDA-E36D86FBCAE4}" type="slidenum">
              <a:rPr lang="en-US" altLang="en-US" sz="1100" smtClean="0"/>
              <a:pPr/>
              <a:t>‹#›</a:t>
            </a:fld>
            <a:endParaRPr lang="en-US" altLang="en-US" sz="1100" dirty="0"/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9CC38FC6-D428-9553-6B83-A267FF9F1CB3}"/>
              </a:ext>
            </a:extLst>
          </p:cNvPr>
          <p:cNvSpPr/>
          <p:nvPr/>
        </p:nvSpPr>
        <p:spPr bwMode="auto">
          <a:xfrm>
            <a:off x="558800" y="1556685"/>
            <a:ext cx="3860800" cy="3860800"/>
          </a:xfrm>
          <a:prstGeom prst="ellipse">
            <a:avLst/>
          </a:prstGeom>
          <a:solidFill>
            <a:schemeClr val="accent5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pic>
        <p:nvPicPr>
          <p:cNvPr id="12" name="Picture 11">
            <a:hlinkClick r:id="rId3"/>
            <a:extLst>
              <a:ext uri="{FF2B5EF4-FFF2-40B4-BE49-F238E27FC236}">
                <a16:creationId xmlns:a16="http://schemas.microsoft.com/office/drawing/2014/main" id="{77F481B2-1312-FBFF-89BF-9D5778311D5E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/>
        </p:blipFill>
        <p:spPr bwMode="auto">
          <a:xfrm>
            <a:off x="10807189" y="5805661"/>
            <a:ext cx="799678" cy="799678"/>
          </a:xfrm>
          <a:prstGeom prst="rect">
            <a:avLst/>
          </a:prstGeom>
          <a:noFill/>
          <a:ln>
            <a:noFill/>
          </a:ln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A95B034B-95B1-2BE6-81C9-FE70C76378AB}"/>
              </a:ext>
            </a:extLst>
          </p:cNvPr>
          <p:cNvSpPr txBox="1"/>
          <p:nvPr/>
        </p:nvSpPr>
        <p:spPr>
          <a:xfrm>
            <a:off x="5181600" y="6167438"/>
            <a:ext cx="396015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000" dirty="0">
                <a:solidFill>
                  <a:schemeClr val="bg1">
                    <a:lumMod val="25000"/>
                  </a:schemeClr>
                </a:solidFill>
              </a:rPr>
              <a:t>Template designed by the eLearning Unit @Kab</a:t>
            </a:r>
          </a:p>
        </p:txBody>
      </p:sp>
    </p:spTree>
    <p:extLst>
      <p:ext uri="{BB962C8B-B14F-4D97-AF65-F5344CB8AC3E}">
        <p14:creationId xmlns:p14="http://schemas.microsoft.com/office/powerpoint/2010/main" val="42410067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resenter Details (3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5834E666-EF00-7359-35DF-C5589E841A15}"/>
              </a:ext>
            </a:extLst>
          </p:cNvPr>
          <p:cNvSpPr/>
          <p:nvPr/>
        </p:nvSpPr>
        <p:spPr bwMode="auto">
          <a:xfrm>
            <a:off x="9525" y="3525556"/>
            <a:ext cx="12191999" cy="80723"/>
          </a:xfrm>
          <a:prstGeom prst="rect">
            <a:avLst/>
          </a:prstGeom>
          <a:solidFill>
            <a:srgbClr val="0072BC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1B2A654-B5C8-4243-4F6A-13E104C5E63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0967" t="-317" r="17118" b="317"/>
          <a:stretch/>
        </p:blipFill>
        <p:spPr>
          <a:xfrm>
            <a:off x="9525" y="0"/>
            <a:ext cx="12182475" cy="3446604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0994D06-B692-B971-0608-55D2260BF1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21610" y="632689"/>
            <a:ext cx="9974990" cy="1090613"/>
          </a:xfrm>
        </p:spPr>
        <p:txBody>
          <a:bodyPr anchor="ctr"/>
          <a:lstStyle>
            <a:lvl1pPr marR="0" algn="ctr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lang="en-US" sz="3600" b="1" i="0" u="none" strike="noStrike" cap="none" dirty="0">
                <a:solidFill>
                  <a:srgbClr val="003366"/>
                </a:solidFill>
                <a:latin typeface="+mj-lt"/>
                <a:ea typeface="Gill Sans"/>
                <a:cs typeface="Gill Sans"/>
                <a:sym typeface="Gill Sans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3" name="Text Placeholder 9">
            <a:extLst>
              <a:ext uri="{FF2B5EF4-FFF2-40B4-BE49-F238E27FC236}">
                <a16:creationId xmlns:a16="http://schemas.microsoft.com/office/drawing/2014/main" id="{78C4D3B5-4F9F-511C-AC82-7A0EA00B69C5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785756" y="4877094"/>
            <a:ext cx="2608507" cy="1005681"/>
          </a:xfrm>
        </p:spPr>
        <p:txBody>
          <a:bodyPr/>
          <a:lstStyle>
            <a:lvl1pPr marL="0" indent="0" algn="ctr">
              <a:buNone/>
              <a:defRPr sz="1400" b="1">
                <a:solidFill>
                  <a:srgbClr val="0072BC"/>
                </a:solidFill>
                <a:latin typeface="+mn-lt"/>
              </a:defRPr>
            </a:lvl1pPr>
            <a:lvl2pPr marL="457200" indent="0" algn="ctr">
              <a:buNone/>
              <a:defRPr sz="1200" b="1">
                <a:solidFill>
                  <a:srgbClr val="0B8C45"/>
                </a:solidFill>
                <a:latin typeface="+mn-lt"/>
              </a:defRPr>
            </a:lvl2pPr>
            <a:lvl3pPr marL="914400" indent="0" algn="ctr">
              <a:buNone/>
              <a:defRPr sz="1100">
                <a:latin typeface="+mn-lt"/>
              </a:defRPr>
            </a:lvl3pPr>
            <a:lvl4pPr marL="1371600" indent="0" algn="ctr">
              <a:buNone/>
              <a:defRPr sz="1050">
                <a:latin typeface="+mn-lt"/>
              </a:defRPr>
            </a:lvl4pPr>
            <a:lvl5pPr marL="1828800" indent="0" algn="ctr">
              <a:buNone/>
              <a:defRPr sz="1050">
                <a:latin typeface="+mn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A81396BC-71BE-B9DB-B916-0148CD7C1EEB}"/>
              </a:ext>
            </a:extLst>
          </p:cNvPr>
          <p:cNvSpPr/>
          <p:nvPr/>
        </p:nvSpPr>
        <p:spPr bwMode="auto">
          <a:xfrm>
            <a:off x="755062" y="6167438"/>
            <a:ext cx="385762" cy="385762"/>
          </a:xfrm>
          <a:prstGeom prst="ellipse">
            <a:avLst/>
          </a:prstGeom>
          <a:solidFill>
            <a:srgbClr val="0072BC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6" name="Rectangle 69">
            <a:extLst>
              <a:ext uri="{FF2B5EF4-FFF2-40B4-BE49-F238E27FC236}">
                <a16:creationId xmlns:a16="http://schemas.microsoft.com/office/drawing/2014/main" id="{172D7069-DFE2-5022-D58E-F4A4DBEE841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97002" y="6181726"/>
            <a:ext cx="501882" cy="3275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  <a:ext uri="{FAA26D3D-D897-4be2-8F04-BA451C77F1D7}"/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2000" b="0" kern="1200">
                <a:solidFill>
                  <a:srgbClr val="FFFFFF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9pPr>
          </a:lstStyle>
          <a:p>
            <a:fld id="{3B405BB5-1723-47E6-8FDA-E36D86FBCAE4}" type="slidenum">
              <a:rPr lang="en-US" altLang="en-US" sz="1100" smtClean="0"/>
              <a:pPr/>
              <a:t>‹#›</a:t>
            </a:fld>
            <a:endParaRPr lang="en-US" altLang="en-US" sz="1100" dirty="0"/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9CC38FC6-D428-9553-6B83-A267FF9F1CB3}"/>
              </a:ext>
            </a:extLst>
          </p:cNvPr>
          <p:cNvSpPr/>
          <p:nvPr/>
        </p:nvSpPr>
        <p:spPr bwMode="auto">
          <a:xfrm>
            <a:off x="921610" y="2260600"/>
            <a:ext cx="2336800" cy="2336800"/>
          </a:xfrm>
          <a:prstGeom prst="ellipse">
            <a:avLst/>
          </a:prstGeom>
          <a:solidFill>
            <a:schemeClr val="accent5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pic>
        <p:nvPicPr>
          <p:cNvPr id="12" name="Picture 11">
            <a:hlinkClick r:id="rId3"/>
            <a:extLst>
              <a:ext uri="{FF2B5EF4-FFF2-40B4-BE49-F238E27FC236}">
                <a16:creationId xmlns:a16="http://schemas.microsoft.com/office/drawing/2014/main" id="{77F481B2-1312-FBFF-89BF-9D5778311D5E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/>
        </p:blipFill>
        <p:spPr bwMode="auto">
          <a:xfrm>
            <a:off x="10807189" y="5805661"/>
            <a:ext cx="799678" cy="799678"/>
          </a:xfrm>
          <a:prstGeom prst="rect">
            <a:avLst/>
          </a:prstGeom>
          <a:noFill/>
          <a:ln>
            <a:noFill/>
          </a:ln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A95B034B-95B1-2BE6-81C9-FE70C76378AB}"/>
              </a:ext>
            </a:extLst>
          </p:cNvPr>
          <p:cNvSpPr txBox="1"/>
          <p:nvPr/>
        </p:nvSpPr>
        <p:spPr>
          <a:xfrm>
            <a:off x="5181600" y="6167438"/>
            <a:ext cx="396015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000" dirty="0">
                <a:solidFill>
                  <a:schemeClr val="bg1">
                    <a:lumMod val="25000"/>
                  </a:schemeClr>
                </a:solidFill>
              </a:rPr>
              <a:t>Template designed by the eLearning Unit @Kab</a:t>
            </a:r>
          </a:p>
        </p:txBody>
      </p:sp>
      <p:sp>
        <p:nvSpPr>
          <p:cNvPr id="4" name="Text Placeholder 9">
            <a:extLst>
              <a:ext uri="{FF2B5EF4-FFF2-40B4-BE49-F238E27FC236}">
                <a16:creationId xmlns:a16="http://schemas.microsoft.com/office/drawing/2014/main" id="{B6B1C2C4-E9FA-365B-BD4D-A81AE312F005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4791747" y="4877094"/>
            <a:ext cx="2608507" cy="1005681"/>
          </a:xfrm>
        </p:spPr>
        <p:txBody>
          <a:bodyPr/>
          <a:lstStyle>
            <a:lvl1pPr marL="0" indent="0" algn="ctr">
              <a:buNone/>
              <a:defRPr sz="1400" b="1">
                <a:solidFill>
                  <a:srgbClr val="0072BC"/>
                </a:solidFill>
                <a:latin typeface="+mn-lt"/>
              </a:defRPr>
            </a:lvl1pPr>
            <a:lvl2pPr marL="457200" indent="0" algn="ctr">
              <a:buNone/>
              <a:defRPr sz="1200" b="1">
                <a:solidFill>
                  <a:srgbClr val="0B8C45"/>
                </a:solidFill>
                <a:latin typeface="+mn-lt"/>
              </a:defRPr>
            </a:lvl2pPr>
            <a:lvl3pPr marL="914400" indent="0" algn="ctr">
              <a:buNone/>
              <a:defRPr sz="1100">
                <a:latin typeface="+mn-lt"/>
              </a:defRPr>
            </a:lvl3pPr>
            <a:lvl4pPr marL="1371600" indent="0" algn="ctr">
              <a:buNone/>
              <a:defRPr sz="1050">
                <a:latin typeface="+mn-lt"/>
              </a:defRPr>
            </a:lvl4pPr>
            <a:lvl5pPr marL="1828800" indent="0" algn="ctr">
              <a:buNone/>
              <a:defRPr sz="1050">
                <a:latin typeface="+mn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580E6999-F868-8A78-C4F3-6935D72F50D6}"/>
              </a:ext>
            </a:extLst>
          </p:cNvPr>
          <p:cNvSpPr/>
          <p:nvPr/>
        </p:nvSpPr>
        <p:spPr bwMode="auto">
          <a:xfrm>
            <a:off x="4927600" y="2260600"/>
            <a:ext cx="2336800" cy="2336800"/>
          </a:xfrm>
          <a:prstGeom prst="ellipse">
            <a:avLst/>
          </a:prstGeom>
          <a:solidFill>
            <a:schemeClr val="accent5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7" name="Text Placeholder 9">
            <a:extLst>
              <a:ext uri="{FF2B5EF4-FFF2-40B4-BE49-F238E27FC236}">
                <a16:creationId xmlns:a16="http://schemas.microsoft.com/office/drawing/2014/main" id="{490E177C-ECDF-0959-3D9C-83EB4AE564A6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8423946" y="4877094"/>
            <a:ext cx="2608507" cy="1005681"/>
          </a:xfrm>
        </p:spPr>
        <p:txBody>
          <a:bodyPr/>
          <a:lstStyle>
            <a:lvl1pPr marL="0" indent="0" algn="ctr">
              <a:buNone/>
              <a:defRPr sz="1400" b="1">
                <a:solidFill>
                  <a:srgbClr val="0072BC"/>
                </a:solidFill>
                <a:latin typeface="+mn-lt"/>
              </a:defRPr>
            </a:lvl1pPr>
            <a:lvl2pPr marL="457200" indent="0" algn="ctr">
              <a:buNone/>
              <a:defRPr sz="1200" b="1">
                <a:solidFill>
                  <a:srgbClr val="0B8C45"/>
                </a:solidFill>
                <a:latin typeface="+mn-lt"/>
              </a:defRPr>
            </a:lvl2pPr>
            <a:lvl3pPr marL="914400" indent="0" algn="ctr">
              <a:buNone/>
              <a:defRPr sz="1100">
                <a:latin typeface="+mn-lt"/>
              </a:defRPr>
            </a:lvl3pPr>
            <a:lvl4pPr marL="1371600" indent="0" algn="ctr">
              <a:buNone/>
              <a:defRPr sz="1050">
                <a:latin typeface="+mn-lt"/>
              </a:defRPr>
            </a:lvl4pPr>
            <a:lvl5pPr marL="1828800" indent="0" algn="ctr">
              <a:buNone/>
              <a:defRPr sz="1050">
                <a:latin typeface="+mn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8DAFEAB1-07A3-0FA1-9A93-25EB915EAFEA}"/>
              </a:ext>
            </a:extLst>
          </p:cNvPr>
          <p:cNvSpPr/>
          <p:nvPr/>
        </p:nvSpPr>
        <p:spPr bwMode="auto">
          <a:xfrm>
            <a:off x="8559800" y="2260600"/>
            <a:ext cx="2336800" cy="2336800"/>
          </a:xfrm>
          <a:prstGeom prst="ellipse">
            <a:avLst/>
          </a:prstGeom>
          <a:solidFill>
            <a:schemeClr val="accent5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745553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 Header">
    <p:spTree>
      <p:nvGrpSpPr>
        <p:cNvPr id="1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3" name="Google Shape;203;p30"/>
          <p:cNvPicPr preferRelativeResize="0"/>
          <p:nvPr/>
        </p:nvPicPr>
        <p:blipFill rotWithShape="1">
          <a:blip r:embed="rId2">
            <a:alphaModFix/>
          </a:blip>
          <a:srcRect l="30967" t="-317" r="17116" b="317"/>
          <a:stretch/>
        </p:blipFill>
        <p:spPr>
          <a:xfrm>
            <a:off x="9525" y="1"/>
            <a:ext cx="12182475" cy="3446604"/>
          </a:xfrm>
          <a:prstGeom prst="rect">
            <a:avLst/>
          </a:prstGeom>
          <a:noFill/>
          <a:ln>
            <a:noFill/>
          </a:ln>
        </p:spPr>
      </p:pic>
      <p:sp>
        <p:nvSpPr>
          <p:cNvPr id="204" name="Google Shape;204;p30"/>
          <p:cNvSpPr txBox="1">
            <a:spLocks noGrp="1"/>
          </p:cNvSpPr>
          <p:nvPr>
            <p:ph type="title"/>
          </p:nvPr>
        </p:nvSpPr>
        <p:spPr>
          <a:xfrm>
            <a:off x="963084" y="1869551"/>
            <a:ext cx="10363200" cy="1362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R="0" lvl="0" algn="ctr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3600" b="1" i="0" u="none" strike="noStrike" cap="none" dirty="0">
                <a:solidFill>
                  <a:srgbClr val="003366"/>
                </a:solidFill>
                <a:latin typeface="+mj-lt"/>
                <a:ea typeface="Gill Sans"/>
                <a:cs typeface="Gill Sans"/>
                <a:sym typeface="Gill Sans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r>
              <a:rPr lang="en-US"/>
              <a:t>Click to edit Master title style</a:t>
            </a:r>
            <a:endParaRPr dirty="0"/>
          </a:p>
        </p:txBody>
      </p:sp>
      <p:sp>
        <p:nvSpPr>
          <p:cNvPr id="205" name="Google Shape;205;p30"/>
          <p:cNvSpPr txBox="1">
            <a:spLocks noGrp="1"/>
          </p:cNvSpPr>
          <p:nvPr>
            <p:ph type="body" idx="1"/>
          </p:nvPr>
        </p:nvSpPr>
        <p:spPr>
          <a:xfrm>
            <a:off x="963084" y="4126039"/>
            <a:ext cx="10363200" cy="11605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609585" lvl="0" indent="-304792" algn="ctr">
              <a:lnSpc>
                <a:spcPct val="100000"/>
              </a:lnSpc>
              <a:spcBef>
                <a:spcPts val="533"/>
              </a:spcBef>
              <a:spcAft>
                <a:spcPts val="0"/>
              </a:spcAft>
              <a:buSzPts val="1400"/>
              <a:buNone/>
              <a:defRPr sz="2400" b="0">
                <a:solidFill>
                  <a:srgbClr val="0072BC"/>
                </a:solidFill>
                <a:latin typeface="+mn-lt"/>
              </a:defRPr>
            </a:lvl1pPr>
            <a:lvl2pPr marL="1219170" lvl="1" indent="-304792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900"/>
              <a:buNone/>
              <a:defRPr sz="1867"/>
            </a:lvl2pPr>
            <a:lvl3pPr marL="1828754" lvl="2" indent="-304792" algn="l">
              <a:lnSpc>
                <a:spcPct val="100000"/>
              </a:lnSpc>
              <a:spcBef>
                <a:spcPts val="267"/>
              </a:spcBef>
              <a:spcAft>
                <a:spcPts val="0"/>
              </a:spcAft>
              <a:buSzPts val="1200"/>
              <a:buFont typeface="Gill Sans"/>
              <a:buNone/>
              <a:defRPr sz="1600"/>
            </a:lvl3pPr>
            <a:lvl4pPr marL="2438339" lvl="3" indent="-304792" algn="l">
              <a:lnSpc>
                <a:spcPct val="100000"/>
              </a:lnSpc>
              <a:spcBef>
                <a:spcPts val="267"/>
              </a:spcBef>
              <a:spcAft>
                <a:spcPts val="0"/>
              </a:spcAft>
              <a:buSzPts val="1100"/>
              <a:buFont typeface="Gill Sans"/>
              <a:buNone/>
              <a:defRPr sz="1467"/>
            </a:lvl4pPr>
            <a:lvl5pPr marL="3047924" lvl="4" indent="-304792" algn="l">
              <a:lnSpc>
                <a:spcPct val="100000"/>
              </a:lnSpc>
              <a:spcBef>
                <a:spcPts val="267"/>
              </a:spcBef>
              <a:spcAft>
                <a:spcPts val="0"/>
              </a:spcAft>
              <a:buSzPts val="900"/>
              <a:buFont typeface="Gill Sans"/>
              <a:buNone/>
              <a:defRPr sz="1467"/>
            </a:lvl5pPr>
            <a:lvl6pPr marL="3657509" lvl="5" indent="-304792" algn="l">
              <a:lnSpc>
                <a:spcPct val="100000"/>
              </a:lnSpc>
              <a:spcBef>
                <a:spcPts val="267"/>
              </a:spcBef>
              <a:spcAft>
                <a:spcPts val="0"/>
              </a:spcAft>
              <a:buSzPts val="900"/>
              <a:buFont typeface="Gill Sans"/>
              <a:buNone/>
              <a:defRPr sz="1467"/>
            </a:lvl6pPr>
            <a:lvl7pPr marL="4267093" lvl="6" indent="-304792" algn="l">
              <a:lnSpc>
                <a:spcPct val="100000"/>
              </a:lnSpc>
              <a:spcBef>
                <a:spcPts val="267"/>
              </a:spcBef>
              <a:spcAft>
                <a:spcPts val="0"/>
              </a:spcAft>
              <a:buSzPts val="900"/>
              <a:buFont typeface="Gill Sans"/>
              <a:buNone/>
              <a:defRPr sz="1467"/>
            </a:lvl7pPr>
            <a:lvl8pPr marL="4876678" lvl="7" indent="-304792" algn="l">
              <a:lnSpc>
                <a:spcPct val="100000"/>
              </a:lnSpc>
              <a:spcBef>
                <a:spcPts val="267"/>
              </a:spcBef>
              <a:spcAft>
                <a:spcPts val="0"/>
              </a:spcAft>
              <a:buSzPts val="900"/>
              <a:buFont typeface="Gill Sans"/>
              <a:buNone/>
              <a:defRPr sz="1467"/>
            </a:lvl8pPr>
            <a:lvl9pPr marL="5486263" lvl="8" indent="-304792" algn="l">
              <a:lnSpc>
                <a:spcPct val="100000"/>
              </a:lnSpc>
              <a:spcBef>
                <a:spcPts val="267"/>
              </a:spcBef>
              <a:spcAft>
                <a:spcPts val="0"/>
              </a:spcAft>
              <a:buSzPts val="900"/>
              <a:buFont typeface="Gill Sans"/>
              <a:buNone/>
              <a:defRPr sz="1467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6" name="Google Shape;206;p30"/>
          <p:cNvSpPr txBox="1">
            <a:spLocks noGrp="1"/>
          </p:cNvSpPr>
          <p:nvPr>
            <p:ph type="ftr" idx="11"/>
          </p:nvPr>
        </p:nvSpPr>
        <p:spPr>
          <a:xfrm>
            <a:off x="4162751" y="6052088"/>
            <a:ext cx="3860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 lang="en-US" dirty="0"/>
          </a:p>
        </p:txBody>
      </p:sp>
      <p:sp>
        <p:nvSpPr>
          <p:cNvPr id="207" name="Google Shape;207;p30"/>
          <p:cNvSpPr/>
          <p:nvPr/>
        </p:nvSpPr>
        <p:spPr>
          <a:xfrm>
            <a:off x="755063" y="6167437"/>
            <a:ext cx="385763" cy="385763"/>
          </a:xfrm>
          <a:prstGeom prst="ellipse">
            <a:avLst/>
          </a:prstGeom>
          <a:solidFill>
            <a:srgbClr val="0072BC"/>
          </a:solidFill>
          <a:ln>
            <a:noFill/>
          </a:ln>
        </p:spPr>
        <p:txBody>
          <a:bodyPr spcFirstLastPara="1" wrap="square" lIns="91433" tIns="45700" rIns="91433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2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8" name="Google Shape;208;p30"/>
          <p:cNvSpPr txBox="1"/>
          <p:nvPr/>
        </p:nvSpPr>
        <p:spPr>
          <a:xfrm>
            <a:off x="697004" y="6181725"/>
            <a:ext cx="501881" cy="327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33" tIns="45700" rIns="91433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fld id="{00000000-1234-1234-1234-123412341234}" type="slidenum">
              <a:rPr lang="en" sz="1067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800"/>
                <a:buFont typeface="Arial"/>
                <a:buNone/>
              </a:pPr>
              <a:t>‹#›</a:t>
            </a:fld>
            <a:endParaRPr sz="1067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9" name="Google Shape;209;p30"/>
          <p:cNvSpPr/>
          <p:nvPr/>
        </p:nvSpPr>
        <p:spPr>
          <a:xfrm flipH="1">
            <a:off x="0" y="3487088"/>
            <a:ext cx="12192000" cy="94313"/>
          </a:xfrm>
          <a:prstGeom prst="rect">
            <a:avLst/>
          </a:prstGeom>
          <a:solidFill>
            <a:srgbClr val="0072BC"/>
          </a:solidFill>
          <a:ln>
            <a:noFill/>
          </a:ln>
        </p:spPr>
        <p:txBody>
          <a:bodyPr spcFirstLastPara="1" wrap="square" lIns="91433" tIns="45700" rIns="91433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2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10" name="Google Shape;210;p30">
            <a:hlinkClick r:id="rId3"/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807190" y="5805662"/>
            <a:ext cx="799679" cy="799677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Oval 10">
            <a:extLst>
              <a:ext uri="{FF2B5EF4-FFF2-40B4-BE49-F238E27FC236}">
                <a16:creationId xmlns:a16="http://schemas.microsoft.com/office/drawing/2014/main" id="{0210BC94-844D-36F7-3F3A-A0666986228B}"/>
              </a:ext>
            </a:extLst>
          </p:cNvPr>
          <p:cNvSpPr/>
          <p:nvPr/>
        </p:nvSpPr>
        <p:spPr bwMode="auto">
          <a:xfrm>
            <a:off x="755062" y="6167438"/>
            <a:ext cx="385762" cy="385762"/>
          </a:xfrm>
          <a:prstGeom prst="ellipse">
            <a:avLst/>
          </a:prstGeom>
          <a:solidFill>
            <a:srgbClr val="0072BC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2" name="Rectangle 69">
            <a:extLst>
              <a:ext uri="{FF2B5EF4-FFF2-40B4-BE49-F238E27FC236}">
                <a16:creationId xmlns:a16="http://schemas.microsoft.com/office/drawing/2014/main" id="{18F43B4A-7C05-C5A0-F81C-B8396641662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97002" y="6181726"/>
            <a:ext cx="501882" cy="3275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  <a:ext uri="{FAA26D3D-D897-4be2-8F04-BA451C77F1D7}"/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2000" b="0" kern="1200">
                <a:solidFill>
                  <a:srgbClr val="FFFFFF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9pPr>
          </a:lstStyle>
          <a:p>
            <a:fld id="{3B405BB5-1723-47E6-8FDA-E36D86FBCAE4}" type="slidenum">
              <a:rPr lang="en-US" altLang="en-US" sz="1100" smtClean="0"/>
              <a:pPr/>
              <a:t>‹#›</a:t>
            </a:fld>
            <a:endParaRPr lang="en-US" altLang="en-US" sz="1100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D7324AA3-EDC1-F193-6327-FD891EA9F070}"/>
              </a:ext>
            </a:extLst>
          </p:cNvPr>
          <p:cNvSpPr/>
          <p:nvPr/>
        </p:nvSpPr>
        <p:spPr bwMode="auto">
          <a:xfrm rot="10800000" flipV="1">
            <a:off x="0" y="3487086"/>
            <a:ext cx="12192000" cy="94314"/>
          </a:xfrm>
          <a:prstGeom prst="rect">
            <a:avLst/>
          </a:prstGeom>
          <a:solidFill>
            <a:srgbClr val="0072BC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pic>
        <p:nvPicPr>
          <p:cNvPr id="14" name="Picture 13">
            <a:hlinkClick r:id="rId3"/>
            <a:extLst>
              <a:ext uri="{FF2B5EF4-FFF2-40B4-BE49-F238E27FC236}">
                <a16:creationId xmlns:a16="http://schemas.microsoft.com/office/drawing/2014/main" id="{31691530-50B6-4E09-B9FF-0B5C204BF415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/>
          <a:stretch/>
        </p:blipFill>
        <p:spPr bwMode="auto">
          <a:xfrm>
            <a:off x="10807189" y="5805661"/>
            <a:ext cx="799678" cy="799678"/>
          </a:xfrm>
          <a:prstGeom prst="rect">
            <a:avLst/>
          </a:prstGeom>
          <a:noFill/>
          <a:ln>
            <a:noFill/>
          </a:ln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74505411-F6B1-9E13-795E-1C2BA88D2650}"/>
              </a:ext>
            </a:extLst>
          </p:cNvPr>
          <p:cNvSpPr txBox="1"/>
          <p:nvPr/>
        </p:nvSpPr>
        <p:spPr>
          <a:xfrm>
            <a:off x="4115923" y="6383179"/>
            <a:ext cx="396015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>
                <a:solidFill>
                  <a:schemeClr val="bg1">
                    <a:lumMod val="25000"/>
                  </a:schemeClr>
                </a:solidFill>
              </a:rPr>
              <a:t>Template by the eLearning Unit @Kab</a:t>
            </a:r>
          </a:p>
        </p:txBody>
      </p:sp>
    </p:spTree>
    <p:extLst>
      <p:ext uri="{BB962C8B-B14F-4D97-AF65-F5344CB8AC3E}">
        <p14:creationId xmlns:p14="http://schemas.microsoft.com/office/powerpoint/2010/main" val="28658080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preserve="1">
  <p:cSld name="1_Section Header">
    <p:spTree>
      <p:nvGrpSpPr>
        <p:cNvPr id="1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42FFDBD-D3B6-EB2E-8020-513C40BD61E2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0" y="0"/>
            <a:ext cx="12192000" cy="3367088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UG"/>
          </a:p>
        </p:txBody>
      </p:sp>
      <p:pic>
        <p:nvPicPr>
          <p:cNvPr id="203" name="Google Shape;203;p30"/>
          <p:cNvPicPr preferRelativeResize="0"/>
          <p:nvPr/>
        </p:nvPicPr>
        <p:blipFill rotWithShape="1">
          <a:blip r:embed="rId2">
            <a:alphaModFix/>
          </a:blip>
          <a:srcRect l="30967" t="-317" r="17116" b="317"/>
          <a:stretch/>
        </p:blipFill>
        <p:spPr>
          <a:xfrm>
            <a:off x="0" y="3563321"/>
            <a:ext cx="12192000" cy="3446604"/>
          </a:xfrm>
          <a:prstGeom prst="rect">
            <a:avLst/>
          </a:prstGeom>
          <a:noFill/>
          <a:ln>
            <a:noFill/>
          </a:ln>
        </p:spPr>
      </p:pic>
      <p:sp>
        <p:nvSpPr>
          <p:cNvPr id="204" name="Google Shape;204;p30"/>
          <p:cNvSpPr txBox="1">
            <a:spLocks noGrp="1"/>
          </p:cNvSpPr>
          <p:nvPr>
            <p:ph type="title"/>
          </p:nvPr>
        </p:nvSpPr>
        <p:spPr>
          <a:xfrm>
            <a:off x="963084" y="3821068"/>
            <a:ext cx="10363200" cy="1362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>
              <a:defRPr sz="3600" b="1" dirty="0">
                <a:solidFill>
                  <a:srgbClr val="003366"/>
                </a:solidFill>
                <a:latin typeface="+mj-lt"/>
              </a:defRPr>
            </a:lvl1pPr>
          </a:lstStyle>
          <a:p>
            <a:pPr lvl="0" algn="ctr"/>
            <a:r>
              <a:rPr lang="en-US"/>
              <a:t>Click to edit Master title style</a:t>
            </a:r>
            <a:endParaRPr dirty="0"/>
          </a:p>
        </p:txBody>
      </p:sp>
      <p:sp>
        <p:nvSpPr>
          <p:cNvPr id="205" name="Google Shape;205;p30"/>
          <p:cNvSpPr txBox="1">
            <a:spLocks noGrp="1"/>
          </p:cNvSpPr>
          <p:nvPr>
            <p:ph type="body" idx="1"/>
          </p:nvPr>
        </p:nvSpPr>
        <p:spPr>
          <a:xfrm>
            <a:off x="963084" y="5361707"/>
            <a:ext cx="10363200" cy="5580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609585" lvl="0" indent="-304792" algn="ctr">
              <a:lnSpc>
                <a:spcPct val="100000"/>
              </a:lnSpc>
              <a:spcBef>
                <a:spcPts val="533"/>
              </a:spcBef>
              <a:spcAft>
                <a:spcPts val="0"/>
              </a:spcAft>
              <a:buSzPts val="1400"/>
              <a:buNone/>
              <a:defRPr sz="2400" b="0">
                <a:solidFill>
                  <a:srgbClr val="C00000"/>
                </a:solidFill>
                <a:latin typeface="+mn-lt"/>
              </a:defRPr>
            </a:lvl1pPr>
            <a:lvl2pPr marL="1219170" lvl="1" indent="-304792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900"/>
              <a:buNone/>
              <a:defRPr sz="1867"/>
            </a:lvl2pPr>
            <a:lvl3pPr marL="1828754" lvl="2" indent="-304792" algn="l">
              <a:lnSpc>
                <a:spcPct val="100000"/>
              </a:lnSpc>
              <a:spcBef>
                <a:spcPts val="267"/>
              </a:spcBef>
              <a:spcAft>
                <a:spcPts val="0"/>
              </a:spcAft>
              <a:buSzPts val="1200"/>
              <a:buFont typeface="Gill Sans"/>
              <a:buNone/>
              <a:defRPr sz="1600"/>
            </a:lvl3pPr>
            <a:lvl4pPr marL="2438339" lvl="3" indent="-304792" algn="l">
              <a:lnSpc>
                <a:spcPct val="100000"/>
              </a:lnSpc>
              <a:spcBef>
                <a:spcPts val="267"/>
              </a:spcBef>
              <a:spcAft>
                <a:spcPts val="0"/>
              </a:spcAft>
              <a:buSzPts val="1100"/>
              <a:buFont typeface="Gill Sans"/>
              <a:buNone/>
              <a:defRPr sz="1467"/>
            </a:lvl4pPr>
            <a:lvl5pPr marL="3047924" lvl="4" indent="-304792" algn="l">
              <a:lnSpc>
                <a:spcPct val="100000"/>
              </a:lnSpc>
              <a:spcBef>
                <a:spcPts val="267"/>
              </a:spcBef>
              <a:spcAft>
                <a:spcPts val="0"/>
              </a:spcAft>
              <a:buSzPts val="900"/>
              <a:buFont typeface="Gill Sans"/>
              <a:buNone/>
              <a:defRPr sz="1467"/>
            </a:lvl5pPr>
            <a:lvl6pPr marL="3657509" lvl="5" indent="-304792" algn="l">
              <a:lnSpc>
                <a:spcPct val="100000"/>
              </a:lnSpc>
              <a:spcBef>
                <a:spcPts val="267"/>
              </a:spcBef>
              <a:spcAft>
                <a:spcPts val="0"/>
              </a:spcAft>
              <a:buSzPts val="900"/>
              <a:buFont typeface="Gill Sans"/>
              <a:buNone/>
              <a:defRPr sz="1467"/>
            </a:lvl6pPr>
            <a:lvl7pPr marL="4267093" lvl="6" indent="-304792" algn="l">
              <a:lnSpc>
                <a:spcPct val="100000"/>
              </a:lnSpc>
              <a:spcBef>
                <a:spcPts val="267"/>
              </a:spcBef>
              <a:spcAft>
                <a:spcPts val="0"/>
              </a:spcAft>
              <a:buSzPts val="900"/>
              <a:buFont typeface="Gill Sans"/>
              <a:buNone/>
              <a:defRPr sz="1467"/>
            </a:lvl7pPr>
            <a:lvl8pPr marL="4876678" lvl="7" indent="-304792" algn="l">
              <a:lnSpc>
                <a:spcPct val="100000"/>
              </a:lnSpc>
              <a:spcBef>
                <a:spcPts val="267"/>
              </a:spcBef>
              <a:spcAft>
                <a:spcPts val="0"/>
              </a:spcAft>
              <a:buSzPts val="900"/>
              <a:buFont typeface="Gill Sans"/>
              <a:buNone/>
              <a:defRPr sz="1467"/>
            </a:lvl8pPr>
            <a:lvl9pPr marL="5486263" lvl="8" indent="-304792" algn="l">
              <a:lnSpc>
                <a:spcPct val="100000"/>
              </a:lnSpc>
              <a:spcBef>
                <a:spcPts val="267"/>
              </a:spcBef>
              <a:spcAft>
                <a:spcPts val="0"/>
              </a:spcAft>
              <a:buSzPts val="900"/>
              <a:buFont typeface="Gill Sans"/>
              <a:buNone/>
              <a:defRPr sz="1467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6" name="Google Shape;206;p30"/>
          <p:cNvSpPr txBox="1">
            <a:spLocks noGrp="1"/>
          </p:cNvSpPr>
          <p:nvPr>
            <p:ph type="ftr" idx="11"/>
          </p:nvPr>
        </p:nvSpPr>
        <p:spPr>
          <a:xfrm>
            <a:off x="4162751" y="6052088"/>
            <a:ext cx="3860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 lang="en-US" dirty="0"/>
          </a:p>
        </p:txBody>
      </p:sp>
      <p:sp>
        <p:nvSpPr>
          <p:cNvPr id="207" name="Google Shape;207;p30"/>
          <p:cNvSpPr/>
          <p:nvPr/>
        </p:nvSpPr>
        <p:spPr>
          <a:xfrm>
            <a:off x="755063" y="6167437"/>
            <a:ext cx="385763" cy="385763"/>
          </a:xfrm>
          <a:prstGeom prst="ellipse">
            <a:avLst/>
          </a:prstGeom>
          <a:solidFill>
            <a:srgbClr val="0072BC"/>
          </a:solidFill>
          <a:ln>
            <a:noFill/>
          </a:ln>
        </p:spPr>
        <p:txBody>
          <a:bodyPr spcFirstLastPara="1" wrap="square" lIns="91433" tIns="45700" rIns="91433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2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8" name="Google Shape;208;p30"/>
          <p:cNvSpPr txBox="1"/>
          <p:nvPr/>
        </p:nvSpPr>
        <p:spPr>
          <a:xfrm>
            <a:off x="697004" y="6181725"/>
            <a:ext cx="501881" cy="327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33" tIns="45700" rIns="91433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fld id="{00000000-1234-1234-1234-123412341234}" type="slidenum">
              <a:rPr lang="en" sz="1067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800"/>
                <a:buFont typeface="Arial"/>
                <a:buNone/>
              </a:pPr>
              <a:t>‹#›</a:t>
            </a:fld>
            <a:endParaRPr sz="1067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9" name="Google Shape;209;p30"/>
          <p:cNvSpPr/>
          <p:nvPr/>
        </p:nvSpPr>
        <p:spPr>
          <a:xfrm flipH="1">
            <a:off x="0" y="3487088"/>
            <a:ext cx="12192000" cy="94313"/>
          </a:xfrm>
          <a:prstGeom prst="rect">
            <a:avLst/>
          </a:prstGeom>
          <a:solidFill>
            <a:srgbClr val="0072BC"/>
          </a:solidFill>
          <a:ln>
            <a:noFill/>
          </a:ln>
        </p:spPr>
        <p:txBody>
          <a:bodyPr spcFirstLastPara="1" wrap="square" lIns="91433" tIns="45700" rIns="91433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2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10" name="Google Shape;210;p30">
            <a:hlinkClick r:id="rId3"/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807190" y="5805662"/>
            <a:ext cx="799679" cy="799677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Oval 10">
            <a:extLst>
              <a:ext uri="{FF2B5EF4-FFF2-40B4-BE49-F238E27FC236}">
                <a16:creationId xmlns:a16="http://schemas.microsoft.com/office/drawing/2014/main" id="{0210BC94-844D-36F7-3F3A-A0666986228B}"/>
              </a:ext>
            </a:extLst>
          </p:cNvPr>
          <p:cNvSpPr/>
          <p:nvPr/>
        </p:nvSpPr>
        <p:spPr bwMode="auto">
          <a:xfrm>
            <a:off x="755062" y="6167438"/>
            <a:ext cx="385762" cy="385762"/>
          </a:xfrm>
          <a:prstGeom prst="ellipse">
            <a:avLst/>
          </a:prstGeom>
          <a:solidFill>
            <a:srgbClr val="0072BC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2" name="Rectangle 69">
            <a:extLst>
              <a:ext uri="{FF2B5EF4-FFF2-40B4-BE49-F238E27FC236}">
                <a16:creationId xmlns:a16="http://schemas.microsoft.com/office/drawing/2014/main" id="{18F43B4A-7C05-C5A0-F81C-B8396641662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97002" y="6181726"/>
            <a:ext cx="501882" cy="3275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  <a:ext uri="{FAA26D3D-D897-4be2-8F04-BA451C77F1D7}"/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2000" b="0" kern="1200">
                <a:solidFill>
                  <a:srgbClr val="FFFFFF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9pPr>
          </a:lstStyle>
          <a:p>
            <a:fld id="{3B405BB5-1723-47E6-8FDA-E36D86FBCAE4}" type="slidenum">
              <a:rPr lang="en-US" altLang="en-US" sz="1100" smtClean="0"/>
              <a:pPr/>
              <a:t>‹#›</a:t>
            </a:fld>
            <a:endParaRPr lang="en-US" altLang="en-US" sz="1100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D7324AA3-EDC1-F193-6327-FD891EA9F070}"/>
              </a:ext>
            </a:extLst>
          </p:cNvPr>
          <p:cNvSpPr/>
          <p:nvPr/>
        </p:nvSpPr>
        <p:spPr bwMode="auto">
          <a:xfrm rot="10800000" flipV="1">
            <a:off x="0" y="3487086"/>
            <a:ext cx="12192000" cy="94314"/>
          </a:xfrm>
          <a:prstGeom prst="rect">
            <a:avLst/>
          </a:prstGeom>
          <a:solidFill>
            <a:srgbClr val="0072BC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pic>
        <p:nvPicPr>
          <p:cNvPr id="14" name="Picture 13">
            <a:hlinkClick r:id="rId3"/>
            <a:extLst>
              <a:ext uri="{FF2B5EF4-FFF2-40B4-BE49-F238E27FC236}">
                <a16:creationId xmlns:a16="http://schemas.microsoft.com/office/drawing/2014/main" id="{31691530-50B6-4E09-B9FF-0B5C204BF415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/>
          <a:stretch/>
        </p:blipFill>
        <p:spPr bwMode="auto">
          <a:xfrm>
            <a:off x="10807189" y="5805661"/>
            <a:ext cx="799678" cy="799678"/>
          </a:xfrm>
          <a:prstGeom prst="rect">
            <a:avLst/>
          </a:prstGeom>
          <a:noFill/>
          <a:ln>
            <a:noFill/>
          </a:ln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74505411-F6B1-9E13-795E-1C2BA88D2650}"/>
              </a:ext>
            </a:extLst>
          </p:cNvPr>
          <p:cNvSpPr txBox="1"/>
          <p:nvPr/>
        </p:nvSpPr>
        <p:spPr>
          <a:xfrm>
            <a:off x="4115923" y="6383179"/>
            <a:ext cx="396015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>
                <a:solidFill>
                  <a:schemeClr val="bg1">
                    <a:lumMod val="25000"/>
                  </a:schemeClr>
                </a:solidFill>
              </a:rPr>
              <a:t>Template by the eLearning Unit @Kab</a:t>
            </a:r>
          </a:p>
        </p:txBody>
      </p:sp>
    </p:spTree>
    <p:extLst>
      <p:ext uri="{BB962C8B-B14F-4D97-AF65-F5344CB8AC3E}">
        <p14:creationId xmlns:p14="http://schemas.microsoft.com/office/powerpoint/2010/main" val="40487492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Comparison">
    <p:spTree>
      <p:nvGrpSpPr>
        <p:cNvPr id="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>
            <a:extLst>
              <a:ext uri="{FF2B5EF4-FFF2-40B4-BE49-F238E27FC236}">
                <a16:creationId xmlns:a16="http://schemas.microsoft.com/office/drawing/2014/main" id="{5797F578-57C0-368D-BB7A-64F9483C4FA4}"/>
              </a:ext>
            </a:extLst>
          </p:cNvPr>
          <p:cNvGrpSpPr/>
          <p:nvPr/>
        </p:nvGrpSpPr>
        <p:grpSpPr>
          <a:xfrm>
            <a:off x="9525" y="2"/>
            <a:ext cx="12191999" cy="1419503"/>
            <a:chOff x="9525" y="2"/>
            <a:chExt cx="12191999" cy="1419503"/>
          </a:xfrm>
        </p:grpSpPr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0E258122-C521-3A6F-B3F5-0621E838F733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2"/>
            <a:srcRect l="162" r="162" b="31313"/>
            <a:stretch/>
          </p:blipFill>
          <p:spPr>
            <a:xfrm>
              <a:off x="9525" y="2"/>
              <a:ext cx="12191999" cy="1233972"/>
            </a:xfrm>
            <a:prstGeom prst="rect">
              <a:avLst/>
            </a:prstGeom>
          </p:spPr>
        </p:pic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E889A644-026D-3390-67D2-AADC2F140CD1}"/>
                </a:ext>
              </a:extLst>
            </p:cNvPr>
            <p:cNvSpPr/>
            <p:nvPr userDrawn="1"/>
          </p:nvSpPr>
          <p:spPr bwMode="auto">
            <a:xfrm>
              <a:off x="9525" y="1338782"/>
              <a:ext cx="12191999" cy="80723"/>
            </a:xfrm>
            <a:prstGeom prst="rect">
              <a:avLst/>
            </a:prstGeom>
            <a:solidFill>
              <a:srgbClr val="0072BC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Arial" charset="0"/>
                <a:ea typeface="ＭＳ Ｐゴシック" charset="0"/>
                <a:cs typeface="ＭＳ Ｐゴシック" charset="0"/>
              </a:endParaRPr>
            </a:p>
          </p:txBody>
        </p:sp>
      </p:grpSp>
      <p:sp>
        <p:nvSpPr>
          <p:cNvPr id="215" name="Google Shape;215;p31"/>
          <p:cNvSpPr txBox="1">
            <a:spLocks noGrp="1"/>
          </p:cNvSpPr>
          <p:nvPr>
            <p:ph type="title"/>
          </p:nvPr>
        </p:nvSpPr>
        <p:spPr>
          <a:xfrm>
            <a:off x="609600" y="274637"/>
            <a:ext cx="10972800" cy="8968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R="0" lvl="0" algn="ctr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3600" b="1" i="0" u="none" strike="noStrike" cap="none" dirty="0">
                <a:solidFill>
                  <a:srgbClr val="003366"/>
                </a:solidFill>
                <a:latin typeface="+mj-lt"/>
                <a:ea typeface="Gill Sans"/>
                <a:cs typeface="Gill Sans"/>
                <a:sym typeface="Gill Sans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r>
              <a:rPr lang="en-US"/>
              <a:t>Click to edit Master title style</a:t>
            </a:r>
            <a:endParaRPr dirty="0"/>
          </a:p>
        </p:txBody>
      </p:sp>
      <p:sp>
        <p:nvSpPr>
          <p:cNvPr id="216" name="Google Shape;216;p31"/>
          <p:cNvSpPr txBox="1"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Autofit/>
          </a:bodyPr>
          <a:lstStyle>
            <a:lvl1pPr marL="609585" lvl="0" indent="-304792" algn="l">
              <a:lnSpc>
                <a:spcPct val="100000"/>
              </a:lnSpc>
              <a:spcBef>
                <a:spcPts val="533"/>
              </a:spcBef>
              <a:spcAft>
                <a:spcPts val="0"/>
              </a:spcAft>
              <a:buSzPts val="1400"/>
              <a:buNone/>
              <a:defRPr sz="2400" b="1">
                <a:solidFill>
                  <a:srgbClr val="0072BC"/>
                </a:solidFill>
                <a:latin typeface="+mn-lt"/>
              </a:defRPr>
            </a:lvl1pPr>
            <a:lvl2pPr marL="1219170" lvl="1" indent="-304792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100"/>
              <a:buNone/>
              <a:defRPr sz="2000" b="1"/>
            </a:lvl2pPr>
            <a:lvl3pPr marL="1828754" lvl="2" indent="-304792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400"/>
              <a:buFont typeface="Gill Sans"/>
              <a:buNone/>
              <a:defRPr sz="1867" b="1"/>
            </a:lvl3pPr>
            <a:lvl4pPr marL="2438339" lvl="3" indent="-304792" algn="l">
              <a:lnSpc>
                <a:spcPct val="100000"/>
              </a:lnSpc>
              <a:spcBef>
                <a:spcPts val="267"/>
              </a:spcBef>
              <a:spcAft>
                <a:spcPts val="0"/>
              </a:spcAft>
              <a:buSzPts val="1200"/>
              <a:buFont typeface="Gill Sans"/>
              <a:buNone/>
              <a:defRPr sz="1600" b="1"/>
            </a:lvl4pPr>
            <a:lvl5pPr marL="3047924" lvl="4" indent="-304792" algn="l">
              <a:lnSpc>
                <a:spcPct val="100000"/>
              </a:lnSpc>
              <a:spcBef>
                <a:spcPts val="267"/>
              </a:spcBef>
              <a:spcAft>
                <a:spcPts val="0"/>
              </a:spcAft>
              <a:buSzPts val="1000"/>
              <a:buFont typeface="Gill Sans"/>
              <a:buNone/>
              <a:defRPr sz="1600" b="1"/>
            </a:lvl5pPr>
            <a:lvl6pPr marL="3657509" lvl="5" indent="-304792" algn="l">
              <a:lnSpc>
                <a:spcPct val="100000"/>
              </a:lnSpc>
              <a:spcBef>
                <a:spcPts val="267"/>
              </a:spcBef>
              <a:spcAft>
                <a:spcPts val="0"/>
              </a:spcAft>
              <a:buSzPts val="1000"/>
              <a:buFont typeface="Gill Sans"/>
              <a:buNone/>
              <a:defRPr sz="1600" b="1"/>
            </a:lvl6pPr>
            <a:lvl7pPr marL="4267093" lvl="6" indent="-304792" algn="l">
              <a:lnSpc>
                <a:spcPct val="100000"/>
              </a:lnSpc>
              <a:spcBef>
                <a:spcPts val="267"/>
              </a:spcBef>
              <a:spcAft>
                <a:spcPts val="0"/>
              </a:spcAft>
              <a:buSzPts val="1000"/>
              <a:buFont typeface="Gill Sans"/>
              <a:buNone/>
              <a:defRPr sz="1600" b="1"/>
            </a:lvl7pPr>
            <a:lvl8pPr marL="4876678" lvl="7" indent="-304792" algn="l">
              <a:lnSpc>
                <a:spcPct val="100000"/>
              </a:lnSpc>
              <a:spcBef>
                <a:spcPts val="267"/>
              </a:spcBef>
              <a:spcAft>
                <a:spcPts val="0"/>
              </a:spcAft>
              <a:buSzPts val="1000"/>
              <a:buFont typeface="Gill Sans"/>
              <a:buNone/>
              <a:defRPr sz="1600" b="1"/>
            </a:lvl8pPr>
            <a:lvl9pPr marL="5486263" lvl="8" indent="-304792" algn="l">
              <a:lnSpc>
                <a:spcPct val="100000"/>
              </a:lnSpc>
              <a:spcBef>
                <a:spcPts val="267"/>
              </a:spcBef>
              <a:spcAft>
                <a:spcPts val="0"/>
              </a:spcAft>
              <a:buSzPts val="1000"/>
              <a:buFont typeface="Gill Sans"/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17" name="Google Shape;217;p31"/>
          <p:cNvSpPr txBox="1">
            <a:spLocks noGrp="1"/>
          </p:cNvSpPr>
          <p:nvPr>
            <p:ph type="body" idx="2"/>
          </p:nvPr>
        </p:nvSpPr>
        <p:spPr>
          <a:xfrm>
            <a:off x="609600" y="2174875"/>
            <a:ext cx="5386917" cy="36289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609585" lvl="0" indent="-423323" algn="l">
              <a:lnSpc>
                <a:spcPct val="100000"/>
              </a:lnSpc>
              <a:spcBef>
                <a:spcPts val="533"/>
              </a:spcBef>
              <a:spcAft>
                <a:spcPts val="0"/>
              </a:spcAft>
              <a:buSzPts val="1400"/>
              <a:buChar char="▪"/>
              <a:defRPr sz="2400">
                <a:solidFill>
                  <a:srgbClr val="000C14"/>
                </a:solidFill>
                <a:latin typeface="+mn-lt"/>
              </a:defRPr>
            </a:lvl1pPr>
            <a:lvl2pPr marL="1219170" lvl="1" indent="-397923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100"/>
              <a:buChar char="▪"/>
              <a:defRPr sz="2000"/>
            </a:lvl2pPr>
            <a:lvl3pPr marL="1828754" lvl="2" indent="-423323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400"/>
              <a:buFont typeface="Gill Sans"/>
              <a:buChar char="•"/>
              <a:defRPr sz="1867"/>
            </a:lvl3pPr>
            <a:lvl4pPr marL="2438339" lvl="3" indent="-406390" algn="l">
              <a:lnSpc>
                <a:spcPct val="100000"/>
              </a:lnSpc>
              <a:spcBef>
                <a:spcPts val="267"/>
              </a:spcBef>
              <a:spcAft>
                <a:spcPts val="0"/>
              </a:spcAft>
              <a:buSzPts val="1200"/>
              <a:buFont typeface="Gill Sans"/>
              <a:buChar char="•"/>
              <a:defRPr sz="1600"/>
            </a:lvl4pPr>
            <a:lvl5pPr marL="3047924" lvl="4" indent="-389457" algn="l">
              <a:lnSpc>
                <a:spcPct val="100000"/>
              </a:lnSpc>
              <a:spcBef>
                <a:spcPts val="267"/>
              </a:spcBef>
              <a:spcAft>
                <a:spcPts val="0"/>
              </a:spcAft>
              <a:buSzPts val="1000"/>
              <a:buFont typeface="Gill Sans"/>
              <a:buChar char="•"/>
              <a:defRPr sz="1600"/>
            </a:lvl5pPr>
            <a:lvl6pPr marL="3657509" lvl="5" indent="-389457" algn="l">
              <a:lnSpc>
                <a:spcPct val="100000"/>
              </a:lnSpc>
              <a:spcBef>
                <a:spcPts val="267"/>
              </a:spcBef>
              <a:spcAft>
                <a:spcPts val="0"/>
              </a:spcAft>
              <a:buSzPts val="1000"/>
              <a:buFont typeface="Gill Sans"/>
              <a:buChar char="•"/>
              <a:defRPr sz="1600"/>
            </a:lvl6pPr>
            <a:lvl7pPr marL="4267093" lvl="6" indent="-389457" algn="l">
              <a:lnSpc>
                <a:spcPct val="100000"/>
              </a:lnSpc>
              <a:spcBef>
                <a:spcPts val="267"/>
              </a:spcBef>
              <a:spcAft>
                <a:spcPts val="0"/>
              </a:spcAft>
              <a:buSzPts val="1000"/>
              <a:buFont typeface="Gill Sans"/>
              <a:buChar char="•"/>
              <a:defRPr sz="1600"/>
            </a:lvl7pPr>
            <a:lvl8pPr marL="4876678" lvl="7" indent="-389457" algn="l">
              <a:lnSpc>
                <a:spcPct val="100000"/>
              </a:lnSpc>
              <a:spcBef>
                <a:spcPts val="267"/>
              </a:spcBef>
              <a:spcAft>
                <a:spcPts val="0"/>
              </a:spcAft>
              <a:buSzPts val="1000"/>
              <a:buFont typeface="Gill Sans"/>
              <a:buChar char="•"/>
              <a:defRPr sz="1600"/>
            </a:lvl8pPr>
            <a:lvl9pPr marL="5486263" lvl="8" indent="-389457" algn="l">
              <a:lnSpc>
                <a:spcPct val="100000"/>
              </a:lnSpc>
              <a:spcBef>
                <a:spcPts val="267"/>
              </a:spcBef>
              <a:spcAft>
                <a:spcPts val="0"/>
              </a:spcAft>
              <a:buSzPts val="1000"/>
              <a:buFont typeface="Gill Sans"/>
              <a:buChar char="•"/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18" name="Google Shape;218;p31"/>
          <p:cNvSpPr txBox="1">
            <a:spLocks noGrp="1"/>
          </p:cNvSpPr>
          <p:nvPr>
            <p:ph type="body" idx="3"/>
          </p:nvPr>
        </p:nvSpPr>
        <p:spPr>
          <a:xfrm>
            <a:off x="6193369" y="1535113"/>
            <a:ext cx="5389033" cy="6397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Autofit/>
          </a:bodyPr>
          <a:lstStyle>
            <a:lvl1pPr marL="609585" lvl="0" indent="-304792" algn="l">
              <a:lnSpc>
                <a:spcPct val="100000"/>
              </a:lnSpc>
              <a:spcBef>
                <a:spcPts val="533"/>
              </a:spcBef>
              <a:spcAft>
                <a:spcPts val="0"/>
              </a:spcAft>
              <a:buSzPts val="1400"/>
              <a:buNone/>
              <a:defRPr sz="2400" b="1">
                <a:solidFill>
                  <a:srgbClr val="0072BC"/>
                </a:solidFill>
                <a:latin typeface="+mn-lt"/>
              </a:defRPr>
            </a:lvl1pPr>
            <a:lvl2pPr marL="1219170" lvl="1" indent="-304792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100"/>
              <a:buNone/>
              <a:defRPr sz="2000" b="1"/>
            </a:lvl2pPr>
            <a:lvl3pPr marL="1828754" lvl="2" indent="-304792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400"/>
              <a:buFont typeface="Gill Sans"/>
              <a:buNone/>
              <a:defRPr sz="1867" b="1"/>
            </a:lvl3pPr>
            <a:lvl4pPr marL="2438339" lvl="3" indent="-304792" algn="l">
              <a:lnSpc>
                <a:spcPct val="100000"/>
              </a:lnSpc>
              <a:spcBef>
                <a:spcPts val="267"/>
              </a:spcBef>
              <a:spcAft>
                <a:spcPts val="0"/>
              </a:spcAft>
              <a:buSzPts val="1200"/>
              <a:buFont typeface="Gill Sans"/>
              <a:buNone/>
              <a:defRPr sz="1600" b="1"/>
            </a:lvl4pPr>
            <a:lvl5pPr marL="3047924" lvl="4" indent="-304792" algn="l">
              <a:lnSpc>
                <a:spcPct val="100000"/>
              </a:lnSpc>
              <a:spcBef>
                <a:spcPts val="267"/>
              </a:spcBef>
              <a:spcAft>
                <a:spcPts val="0"/>
              </a:spcAft>
              <a:buSzPts val="1000"/>
              <a:buFont typeface="Gill Sans"/>
              <a:buNone/>
              <a:defRPr sz="1600" b="1"/>
            </a:lvl5pPr>
            <a:lvl6pPr marL="3657509" lvl="5" indent="-304792" algn="l">
              <a:lnSpc>
                <a:spcPct val="100000"/>
              </a:lnSpc>
              <a:spcBef>
                <a:spcPts val="267"/>
              </a:spcBef>
              <a:spcAft>
                <a:spcPts val="0"/>
              </a:spcAft>
              <a:buSzPts val="1000"/>
              <a:buFont typeface="Gill Sans"/>
              <a:buNone/>
              <a:defRPr sz="1600" b="1"/>
            </a:lvl6pPr>
            <a:lvl7pPr marL="4267093" lvl="6" indent="-304792" algn="l">
              <a:lnSpc>
                <a:spcPct val="100000"/>
              </a:lnSpc>
              <a:spcBef>
                <a:spcPts val="267"/>
              </a:spcBef>
              <a:spcAft>
                <a:spcPts val="0"/>
              </a:spcAft>
              <a:buSzPts val="1000"/>
              <a:buFont typeface="Gill Sans"/>
              <a:buNone/>
              <a:defRPr sz="1600" b="1"/>
            </a:lvl7pPr>
            <a:lvl8pPr marL="4876678" lvl="7" indent="-304792" algn="l">
              <a:lnSpc>
                <a:spcPct val="100000"/>
              </a:lnSpc>
              <a:spcBef>
                <a:spcPts val="267"/>
              </a:spcBef>
              <a:spcAft>
                <a:spcPts val="0"/>
              </a:spcAft>
              <a:buSzPts val="1000"/>
              <a:buFont typeface="Gill Sans"/>
              <a:buNone/>
              <a:defRPr sz="1600" b="1"/>
            </a:lvl8pPr>
            <a:lvl9pPr marL="5486263" lvl="8" indent="-304792" algn="l">
              <a:lnSpc>
                <a:spcPct val="100000"/>
              </a:lnSpc>
              <a:spcBef>
                <a:spcPts val="267"/>
              </a:spcBef>
              <a:spcAft>
                <a:spcPts val="0"/>
              </a:spcAft>
              <a:buSzPts val="1000"/>
              <a:buFont typeface="Gill Sans"/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19" name="Google Shape;219;p31"/>
          <p:cNvSpPr txBox="1">
            <a:spLocks noGrp="1"/>
          </p:cNvSpPr>
          <p:nvPr>
            <p:ph type="body" idx="4"/>
          </p:nvPr>
        </p:nvSpPr>
        <p:spPr>
          <a:xfrm>
            <a:off x="6193369" y="2174875"/>
            <a:ext cx="5389033" cy="36289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609585" lvl="0" indent="-423323" algn="l">
              <a:lnSpc>
                <a:spcPct val="100000"/>
              </a:lnSpc>
              <a:spcBef>
                <a:spcPts val="533"/>
              </a:spcBef>
              <a:spcAft>
                <a:spcPts val="0"/>
              </a:spcAft>
              <a:buSzPts val="1400"/>
              <a:buChar char="▪"/>
              <a:defRPr sz="2400">
                <a:solidFill>
                  <a:srgbClr val="000C14"/>
                </a:solidFill>
                <a:latin typeface="+mn-lt"/>
              </a:defRPr>
            </a:lvl1pPr>
            <a:lvl2pPr marL="1219170" lvl="1" indent="-397923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100"/>
              <a:buChar char="▪"/>
              <a:defRPr sz="2000"/>
            </a:lvl2pPr>
            <a:lvl3pPr marL="1828754" lvl="2" indent="-423323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400"/>
              <a:buFont typeface="Gill Sans"/>
              <a:buChar char="•"/>
              <a:defRPr sz="1867"/>
            </a:lvl3pPr>
            <a:lvl4pPr marL="2438339" lvl="3" indent="-406390" algn="l">
              <a:lnSpc>
                <a:spcPct val="100000"/>
              </a:lnSpc>
              <a:spcBef>
                <a:spcPts val="267"/>
              </a:spcBef>
              <a:spcAft>
                <a:spcPts val="0"/>
              </a:spcAft>
              <a:buSzPts val="1200"/>
              <a:buFont typeface="Gill Sans"/>
              <a:buChar char="•"/>
              <a:defRPr sz="1600"/>
            </a:lvl4pPr>
            <a:lvl5pPr marL="3047924" lvl="4" indent="-389457" algn="l">
              <a:lnSpc>
                <a:spcPct val="100000"/>
              </a:lnSpc>
              <a:spcBef>
                <a:spcPts val="267"/>
              </a:spcBef>
              <a:spcAft>
                <a:spcPts val="0"/>
              </a:spcAft>
              <a:buSzPts val="1000"/>
              <a:buFont typeface="Gill Sans"/>
              <a:buChar char="•"/>
              <a:defRPr sz="1600"/>
            </a:lvl5pPr>
            <a:lvl6pPr marL="3657509" lvl="5" indent="-389457" algn="l">
              <a:lnSpc>
                <a:spcPct val="100000"/>
              </a:lnSpc>
              <a:spcBef>
                <a:spcPts val="267"/>
              </a:spcBef>
              <a:spcAft>
                <a:spcPts val="0"/>
              </a:spcAft>
              <a:buSzPts val="1000"/>
              <a:buFont typeface="Gill Sans"/>
              <a:buChar char="•"/>
              <a:defRPr sz="1600"/>
            </a:lvl6pPr>
            <a:lvl7pPr marL="4267093" lvl="6" indent="-389457" algn="l">
              <a:lnSpc>
                <a:spcPct val="100000"/>
              </a:lnSpc>
              <a:spcBef>
                <a:spcPts val="267"/>
              </a:spcBef>
              <a:spcAft>
                <a:spcPts val="0"/>
              </a:spcAft>
              <a:buSzPts val="1000"/>
              <a:buFont typeface="Gill Sans"/>
              <a:buChar char="•"/>
              <a:defRPr sz="1600"/>
            </a:lvl7pPr>
            <a:lvl8pPr marL="4876678" lvl="7" indent="-389457" algn="l">
              <a:lnSpc>
                <a:spcPct val="100000"/>
              </a:lnSpc>
              <a:spcBef>
                <a:spcPts val="267"/>
              </a:spcBef>
              <a:spcAft>
                <a:spcPts val="0"/>
              </a:spcAft>
              <a:buSzPts val="1000"/>
              <a:buFont typeface="Gill Sans"/>
              <a:buChar char="•"/>
              <a:defRPr sz="1600"/>
            </a:lvl8pPr>
            <a:lvl9pPr marL="5486263" lvl="8" indent="-389457" algn="l">
              <a:lnSpc>
                <a:spcPct val="100000"/>
              </a:lnSpc>
              <a:spcBef>
                <a:spcPts val="267"/>
              </a:spcBef>
              <a:spcAft>
                <a:spcPts val="0"/>
              </a:spcAft>
              <a:buSzPts val="1000"/>
              <a:buFont typeface="Gill Sans"/>
              <a:buChar char="•"/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0" name="Google Shape;220;p31"/>
          <p:cNvSpPr txBox="1">
            <a:spLocks noGrp="1"/>
          </p:cNvSpPr>
          <p:nvPr>
            <p:ph type="ftr" idx="11"/>
          </p:nvPr>
        </p:nvSpPr>
        <p:spPr>
          <a:xfrm>
            <a:off x="4162751" y="6052088"/>
            <a:ext cx="3860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 lang="en-US" dirty="0"/>
          </a:p>
        </p:txBody>
      </p:sp>
      <p:sp>
        <p:nvSpPr>
          <p:cNvPr id="221" name="Google Shape;221;p31"/>
          <p:cNvSpPr/>
          <p:nvPr/>
        </p:nvSpPr>
        <p:spPr>
          <a:xfrm>
            <a:off x="755063" y="6167437"/>
            <a:ext cx="385763" cy="385763"/>
          </a:xfrm>
          <a:prstGeom prst="ellipse">
            <a:avLst/>
          </a:prstGeom>
          <a:solidFill>
            <a:srgbClr val="0072BC"/>
          </a:solidFill>
          <a:ln>
            <a:noFill/>
          </a:ln>
        </p:spPr>
        <p:txBody>
          <a:bodyPr spcFirstLastPara="1" wrap="square" lIns="91433" tIns="45700" rIns="91433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2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2" name="Google Shape;222;p31"/>
          <p:cNvSpPr txBox="1"/>
          <p:nvPr/>
        </p:nvSpPr>
        <p:spPr>
          <a:xfrm>
            <a:off x="697004" y="6181725"/>
            <a:ext cx="501881" cy="327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33" tIns="45700" rIns="91433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fld id="{00000000-1234-1234-1234-123412341234}" type="slidenum">
              <a:rPr lang="en" sz="1067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800"/>
                <a:buFont typeface="Arial"/>
                <a:buNone/>
              </a:pPr>
              <a:t>‹#›</a:t>
            </a:fld>
            <a:endParaRPr sz="1067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23" name="Google Shape;223;p31">
            <a:hlinkClick r:id="rId3"/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807190" y="5805662"/>
            <a:ext cx="799679" cy="799677"/>
          </a:xfrm>
          <a:prstGeom prst="rect">
            <a:avLst/>
          </a:prstGeom>
          <a:noFill/>
          <a:ln>
            <a:noFill/>
          </a:ln>
        </p:spPr>
      </p:pic>
      <p:sp>
        <p:nvSpPr>
          <p:cNvPr id="17" name="Oval 16">
            <a:extLst>
              <a:ext uri="{FF2B5EF4-FFF2-40B4-BE49-F238E27FC236}">
                <a16:creationId xmlns:a16="http://schemas.microsoft.com/office/drawing/2014/main" id="{E973F634-0916-0FDD-0987-3EF880BCCFC3}"/>
              </a:ext>
            </a:extLst>
          </p:cNvPr>
          <p:cNvSpPr/>
          <p:nvPr/>
        </p:nvSpPr>
        <p:spPr bwMode="auto">
          <a:xfrm>
            <a:off x="755062" y="6167438"/>
            <a:ext cx="385762" cy="385762"/>
          </a:xfrm>
          <a:prstGeom prst="ellipse">
            <a:avLst/>
          </a:prstGeom>
          <a:solidFill>
            <a:srgbClr val="0072BC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8" name="Rectangle 69">
            <a:extLst>
              <a:ext uri="{FF2B5EF4-FFF2-40B4-BE49-F238E27FC236}">
                <a16:creationId xmlns:a16="http://schemas.microsoft.com/office/drawing/2014/main" id="{39A9D2FB-058F-9F76-0572-E092080835E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97002" y="6181726"/>
            <a:ext cx="501882" cy="3275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  <a:ext uri="{FAA26D3D-D897-4be2-8F04-BA451C77F1D7}"/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2000" b="0" kern="1200">
                <a:solidFill>
                  <a:srgbClr val="FFFFFF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9pPr>
          </a:lstStyle>
          <a:p>
            <a:fld id="{3B405BB5-1723-47E6-8FDA-E36D86FBCAE4}" type="slidenum">
              <a:rPr lang="en-US" altLang="en-US" sz="1100" smtClean="0"/>
              <a:pPr/>
              <a:t>‹#›</a:t>
            </a:fld>
            <a:endParaRPr lang="en-US" altLang="en-US" sz="1100" dirty="0"/>
          </a:p>
        </p:txBody>
      </p:sp>
      <p:pic>
        <p:nvPicPr>
          <p:cNvPr id="19" name="Picture 18">
            <a:hlinkClick r:id="rId3"/>
            <a:extLst>
              <a:ext uri="{FF2B5EF4-FFF2-40B4-BE49-F238E27FC236}">
                <a16:creationId xmlns:a16="http://schemas.microsoft.com/office/drawing/2014/main" id="{AFFDF590-2FC7-D3BD-F9E4-1929B273C87A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/>
          <a:stretch/>
        </p:blipFill>
        <p:spPr bwMode="auto">
          <a:xfrm>
            <a:off x="10807189" y="5805661"/>
            <a:ext cx="799678" cy="79967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7893742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 Only">
    <p:spTree>
      <p:nvGrpSpPr>
        <p:cNvPr id="1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Google Shape;225;p32"/>
          <p:cNvSpPr txBox="1">
            <a:spLocks noGrp="1"/>
          </p:cNvSpPr>
          <p:nvPr>
            <p:ph type="title"/>
          </p:nvPr>
        </p:nvSpPr>
        <p:spPr>
          <a:xfrm>
            <a:off x="733288" y="374112"/>
            <a:ext cx="10869083" cy="10906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b="1">
                <a:solidFill>
                  <a:srgbClr val="003366"/>
                </a:solidFill>
                <a:latin typeface="+mj-lt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r>
              <a:rPr lang="en-US"/>
              <a:t>Click to edit Master title style</a:t>
            </a:r>
            <a:endParaRPr dirty="0"/>
          </a:p>
        </p:txBody>
      </p:sp>
      <p:sp>
        <p:nvSpPr>
          <p:cNvPr id="226" name="Google Shape;226;p32"/>
          <p:cNvSpPr txBox="1">
            <a:spLocks noGrp="1"/>
          </p:cNvSpPr>
          <p:nvPr>
            <p:ph type="ftr" idx="11"/>
          </p:nvPr>
        </p:nvSpPr>
        <p:spPr>
          <a:xfrm>
            <a:off x="4162751" y="6052088"/>
            <a:ext cx="3860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 lang="en-US" dirty="0"/>
          </a:p>
        </p:txBody>
      </p:sp>
      <p:sp>
        <p:nvSpPr>
          <p:cNvPr id="227" name="Google Shape;227;p32"/>
          <p:cNvSpPr/>
          <p:nvPr/>
        </p:nvSpPr>
        <p:spPr>
          <a:xfrm>
            <a:off x="755063" y="6167437"/>
            <a:ext cx="385763" cy="385763"/>
          </a:xfrm>
          <a:prstGeom prst="ellipse">
            <a:avLst/>
          </a:prstGeom>
          <a:solidFill>
            <a:srgbClr val="0072BC"/>
          </a:solidFill>
          <a:ln>
            <a:noFill/>
          </a:ln>
        </p:spPr>
        <p:txBody>
          <a:bodyPr spcFirstLastPara="1" wrap="square" lIns="91433" tIns="45700" rIns="91433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2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8" name="Google Shape;228;p32"/>
          <p:cNvSpPr txBox="1"/>
          <p:nvPr/>
        </p:nvSpPr>
        <p:spPr>
          <a:xfrm>
            <a:off x="697004" y="6181725"/>
            <a:ext cx="501881" cy="327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33" tIns="45700" rIns="91433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fld id="{00000000-1234-1234-1234-123412341234}" type="slidenum">
              <a:rPr lang="en" sz="1067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800"/>
                <a:buFont typeface="Arial"/>
                <a:buNone/>
              </a:pPr>
              <a:t>‹#›</a:t>
            </a:fld>
            <a:endParaRPr sz="1067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29" name="Google Shape;229;p32">
            <a:hlinkClick r:id="rId2"/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807190" y="5805662"/>
            <a:ext cx="799679" cy="799677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Oval 6">
            <a:extLst>
              <a:ext uri="{FF2B5EF4-FFF2-40B4-BE49-F238E27FC236}">
                <a16:creationId xmlns:a16="http://schemas.microsoft.com/office/drawing/2014/main" id="{8292BD38-E497-76EA-0395-57F567720C10}"/>
              </a:ext>
            </a:extLst>
          </p:cNvPr>
          <p:cNvSpPr/>
          <p:nvPr/>
        </p:nvSpPr>
        <p:spPr bwMode="auto">
          <a:xfrm>
            <a:off x="755062" y="6167438"/>
            <a:ext cx="385762" cy="385762"/>
          </a:xfrm>
          <a:prstGeom prst="ellipse">
            <a:avLst/>
          </a:prstGeom>
          <a:solidFill>
            <a:srgbClr val="0072BC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8" name="Rectangle 69">
            <a:extLst>
              <a:ext uri="{FF2B5EF4-FFF2-40B4-BE49-F238E27FC236}">
                <a16:creationId xmlns:a16="http://schemas.microsoft.com/office/drawing/2014/main" id="{5A8DCD0C-B564-31E2-4E51-6C13BBCA629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97002" y="6181726"/>
            <a:ext cx="501882" cy="3275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  <a:ext uri="{FAA26D3D-D897-4be2-8F04-BA451C77F1D7}"/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2000" b="0" kern="1200">
                <a:solidFill>
                  <a:srgbClr val="FFFFFF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9pPr>
          </a:lstStyle>
          <a:p>
            <a:fld id="{3B405BB5-1723-47E6-8FDA-E36D86FBCAE4}" type="slidenum">
              <a:rPr lang="en-US" altLang="en-US" sz="1100" smtClean="0"/>
              <a:pPr/>
              <a:t>‹#›</a:t>
            </a:fld>
            <a:endParaRPr lang="en-US" altLang="en-US" sz="1100" dirty="0"/>
          </a:p>
        </p:txBody>
      </p:sp>
      <p:pic>
        <p:nvPicPr>
          <p:cNvPr id="9" name="Picture 8">
            <a:hlinkClick r:id="rId2"/>
            <a:extLst>
              <a:ext uri="{FF2B5EF4-FFF2-40B4-BE49-F238E27FC236}">
                <a16:creationId xmlns:a16="http://schemas.microsoft.com/office/drawing/2014/main" id="{DC4729F3-483A-2754-54CC-80A0A44C0E69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/>
        </p:blipFill>
        <p:spPr bwMode="auto">
          <a:xfrm>
            <a:off x="10807189" y="5805661"/>
            <a:ext cx="799678" cy="79967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2462920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Google Shape;231;p33"/>
          <p:cNvSpPr txBox="1">
            <a:spLocks noGrp="1"/>
          </p:cNvSpPr>
          <p:nvPr>
            <p:ph type="ftr" idx="11"/>
          </p:nvPr>
        </p:nvSpPr>
        <p:spPr>
          <a:xfrm>
            <a:off x="4162751" y="6052088"/>
            <a:ext cx="3860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 lang="en-US" dirty="0"/>
          </a:p>
        </p:txBody>
      </p:sp>
      <p:sp>
        <p:nvSpPr>
          <p:cNvPr id="232" name="Google Shape;232;p33"/>
          <p:cNvSpPr/>
          <p:nvPr/>
        </p:nvSpPr>
        <p:spPr>
          <a:xfrm>
            <a:off x="755063" y="6167437"/>
            <a:ext cx="385763" cy="385763"/>
          </a:xfrm>
          <a:prstGeom prst="ellipse">
            <a:avLst/>
          </a:prstGeom>
          <a:solidFill>
            <a:srgbClr val="0072BC"/>
          </a:solidFill>
          <a:ln>
            <a:noFill/>
          </a:ln>
        </p:spPr>
        <p:txBody>
          <a:bodyPr spcFirstLastPara="1" wrap="square" lIns="91433" tIns="45700" rIns="91433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2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3" name="Google Shape;233;p33"/>
          <p:cNvSpPr txBox="1"/>
          <p:nvPr/>
        </p:nvSpPr>
        <p:spPr>
          <a:xfrm>
            <a:off x="697004" y="6181725"/>
            <a:ext cx="501881" cy="327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33" tIns="45700" rIns="91433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fld id="{00000000-1234-1234-1234-123412341234}" type="slidenum">
              <a:rPr lang="en" sz="1067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800"/>
                <a:buFont typeface="Arial"/>
                <a:buNone/>
              </a:pPr>
              <a:t>‹#›</a:t>
            </a:fld>
            <a:endParaRPr sz="1067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34" name="Google Shape;234;p33">
            <a:hlinkClick r:id="rId2"/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807190" y="5805662"/>
            <a:ext cx="799679" cy="799677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Oval 5">
            <a:extLst>
              <a:ext uri="{FF2B5EF4-FFF2-40B4-BE49-F238E27FC236}">
                <a16:creationId xmlns:a16="http://schemas.microsoft.com/office/drawing/2014/main" id="{85E56829-68B6-5561-1CF4-72FDE5DCD06C}"/>
              </a:ext>
            </a:extLst>
          </p:cNvPr>
          <p:cNvSpPr/>
          <p:nvPr/>
        </p:nvSpPr>
        <p:spPr bwMode="auto">
          <a:xfrm>
            <a:off x="755062" y="6167438"/>
            <a:ext cx="385762" cy="385762"/>
          </a:xfrm>
          <a:prstGeom prst="ellipse">
            <a:avLst/>
          </a:prstGeom>
          <a:solidFill>
            <a:srgbClr val="0072BC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7" name="Rectangle 69">
            <a:extLst>
              <a:ext uri="{FF2B5EF4-FFF2-40B4-BE49-F238E27FC236}">
                <a16:creationId xmlns:a16="http://schemas.microsoft.com/office/drawing/2014/main" id="{115FB227-5EB8-68C0-50EB-951A6133B62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97002" y="6181726"/>
            <a:ext cx="501882" cy="3275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  <a:ext uri="{FAA26D3D-D897-4be2-8F04-BA451C77F1D7}"/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2000" b="0" kern="1200">
                <a:solidFill>
                  <a:srgbClr val="FFFFFF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9pPr>
          </a:lstStyle>
          <a:p>
            <a:fld id="{3B405BB5-1723-47E6-8FDA-E36D86FBCAE4}" type="slidenum">
              <a:rPr lang="en-US" altLang="en-US" sz="1100" smtClean="0"/>
              <a:pPr/>
              <a:t>‹#›</a:t>
            </a:fld>
            <a:endParaRPr lang="en-US" altLang="en-US" sz="1100" dirty="0"/>
          </a:p>
        </p:txBody>
      </p:sp>
      <p:pic>
        <p:nvPicPr>
          <p:cNvPr id="8" name="Picture 7">
            <a:hlinkClick r:id="rId2"/>
            <a:extLst>
              <a:ext uri="{FF2B5EF4-FFF2-40B4-BE49-F238E27FC236}">
                <a16:creationId xmlns:a16="http://schemas.microsoft.com/office/drawing/2014/main" id="{3864ECB6-E2DE-C600-DAE0-A71D515E3B72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/>
        </p:blipFill>
        <p:spPr bwMode="auto">
          <a:xfrm>
            <a:off x="10807189" y="5805661"/>
            <a:ext cx="799678" cy="79967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2838971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p24"/>
          <p:cNvSpPr txBox="1">
            <a:spLocks noGrp="1"/>
          </p:cNvSpPr>
          <p:nvPr>
            <p:ph type="title"/>
          </p:nvPr>
        </p:nvSpPr>
        <p:spPr>
          <a:xfrm>
            <a:off x="565151" y="495302"/>
            <a:ext cx="10869083" cy="10906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3300" b="0" i="0" u="none" strike="noStrike" cap="none">
                <a:solidFill>
                  <a:schemeClr val="dk2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3300" b="0" i="0" u="none" strike="noStrike" cap="non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3300" b="0" i="0" u="none" strike="noStrike" cap="non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3300" b="0" i="0" u="none" strike="noStrike" cap="non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3300" b="0" i="0" u="none" strike="noStrike" cap="non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3300" b="0" i="0" u="none" strike="noStrike" cap="non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3300" b="0" i="0" u="none" strike="noStrike" cap="non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3300" b="0" i="0" u="none" strike="noStrike" cap="non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3300" b="0" i="0" u="none" strike="noStrike" cap="non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endParaRPr dirty="0"/>
          </a:p>
        </p:txBody>
      </p:sp>
      <p:sp>
        <p:nvSpPr>
          <p:cNvPr id="148" name="Google Shape;148;p24"/>
          <p:cNvSpPr txBox="1">
            <a:spLocks noGrp="1"/>
          </p:cNvSpPr>
          <p:nvPr>
            <p:ph type="body" idx="1"/>
          </p:nvPr>
        </p:nvSpPr>
        <p:spPr>
          <a:xfrm>
            <a:off x="592669" y="1714500"/>
            <a:ext cx="10814049" cy="419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457200" marR="0" lvl="0" indent="-3429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folHlink"/>
              </a:buClr>
              <a:buSzPts val="1800"/>
              <a:buFont typeface="Noto Sans Symbols"/>
              <a:buChar char="▪"/>
              <a:defRPr sz="24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L="914400" marR="0" lvl="1" indent="-32385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folHlink"/>
              </a:buClr>
              <a:buSzPts val="1500"/>
              <a:buFont typeface="Noto Sans Symbols"/>
              <a:buChar char="▪"/>
              <a:defRPr sz="21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L="1371600" marR="0" lvl="2" indent="-3429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Gill Sans"/>
              <a:buChar char="•"/>
              <a:defRPr sz="1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L="1828800" marR="0" lvl="3" indent="-32385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hlink"/>
              </a:buClr>
              <a:buSzPts val="1500"/>
              <a:buFont typeface="Gill Sans"/>
              <a:buChar char="•"/>
              <a:defRPr sz="15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L="2286000" marR="0" lvl="4" indent="-31115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Gill Sans"/>
              <a:buChar char="•"/>
              <a:defRPr sz="15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marL="2743200" marR="0" lvl="5" indent="-31115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Gill Sans"/>
              <a:buChar char="•"/>
              <a:defRPr sz="15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marL="3200400" marR="0" lvl="6" indent="-31115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Gill Sans"/>
              <a:buChar char="•"/>
              <a:defRPr sz="15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marL="3657600" marR="0" lvl="7" indent="-31115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Gill Sans"/>
              <a:buChar char="•"/>
              <a:defRPr sz="15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marL="4114800" marR="0" lvl="8" indent="-31115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Gill Sans"/>
              <a:buChar char="•"/>
              <a:defRPr sz="15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endParaRPr dirty="0"/>
          </a:p>
        </p:txBody>
      </p:sp>
      <p:sp>
        <p:nvSpPr>
          <p:cNvPr id="149" name="Google Shape;149;p24"/>
          <p:cNvSpPr txBox="1">
            <a:spLocks noGrp="1"/>
          </p:cNvSpPr>
          <p:nvPr>
            <p:ph type="dt" idx="10"/>
          </p:nvPr>
        </p:nvSpPr>
        <p:spPr>
          <a:xfrm>
            <a:off x="592668" y="6248400"/>
            <a:ext cx="2540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67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48A87A34-81AB-432B-8DAE-1953F412C126}" type="datetimeFigureOut">
              <a:rPr lang="en-US" smtClean="0"/>
              <a:pPr/>
              <a:t>5/2/2024</a:t>
            </a:fld>
            <a:endParaRPr lang="en-US" dirty="0"/>
          </a:p>
        </p:txBody>
      </p:sp>
      <p:sp>
        <p:nvSpPr>
          <p:cNvPr id="150" name="Google Shape;150;p24"/>
          <p:cNvSpPr txBox="1">
            <a:spLocks noGrp="1"/>
          </p:cNvSpPr>
          <p:nvPr>
            <p:ph type="ftr" idx="11"/>
          </p:nvPr>
        </p:nvSpPr>
        <p:spPr>
          <a:xfrm>
            <a:off x="4191000" y="6248400"/>
            <a:ext cx="3860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67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 lang="en-US" dirty="0"/>
          </a:p>
        </p:txBody>
      </p:sp>
      <p:sp>
        <p:nvSpPr>
          <p:cNvPr id="151" name="Google Shape;151;p24"/>
          <p:cNvSpPr txBox="1">
            <a:spLocks noGrp="1"/>
          </p:cNvSpPr>
          <p:nvPr>
            <p:ph type="sldNum" idx="12"/>
          </p:nvPr>
        </p:nvSpPr>
        <p:spPr>
          <a:xfrm>
            <a:off x="8894233" y="6248400"/>
            <a:ext cx="2540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67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67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67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67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67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67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67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67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67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658808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1" i="0" u="none" strike="noStrike" cap="none">
          <a:solidFill>
            <a:srgbClr val="003366"/>
          </a:solidFill>
          <a:latin typeface="Feast of Flesh BB" panose="02000506000000020004" pitchFamily="2" charset="0"/>
          <a:ea typeface="Feast of Flesh BB" panose="02000506000000020004" pitchFamily="2" charset="0"/>
          <a:cs typeface="Arial" panose="020B0604020202020204" pitchFamily="34" charset="0"/>
          <a:sym typeface="Arial"/>
        </a:defRPr>
      </a:lvl1pPr>
      <a:lvl2pPr marR="0" lvl="1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C14"/>
          </a:solidFill>
          <a:latin typeface="Arial"/>
          <a:ea typeface="Arial"/>
          <a:cs typeface="Arial"/>
          <a:sym typeface="Arial"/>
        </a:defRPr>
      </a:lvl1pPr>
      <a:lvl2pPr marR="0" lvl="1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higheredjobs.com/" TargetMode="External"/><Relationship Id="rId1" Type="http://schemas.openxmlformats.org/officeDocument/2006/relationships/slideLayout" Target="../slideLayouts/slideLayout1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chronicle.com/" TargetMode="External"/><Relationship Id="rId1" Type="http://schemas.openxmlformats.org/officeDocument/2006/relationships/slideLayout" Target="../slideLayouts/slideLayout1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ug.usembassy.gov/educationusa-scholarship-opportunities/" TargetMode="External"/><Relationship Id="rId2" Type="http://schemas.openxmlformats.org/officeDocument/2006/relationships/hyperlink" Target="https://ug.usembassy.gov/education-culture/study-usa/" TargetMode="External"/><Relationship Id="rId1" Type="http://schemas.openxmlformats.org/officeDocument/2006/relationships/slideLayout" Target="../slideLayouts/slideLayout1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bestcolleges.com/resources/international-student-scholarships/#:~:text=1%20Assistance%20is%20available%20for%20international%20students%20in,advantage%20of%20databases%20to%20look%20for%20specific%20scholarships." TargetMode="External"/><Relationship Id="rId1" Type="http://schemas.openxmlformats.org/officeDocument/2006/relationships/slideLayout" Target="../slideLayouts/slideLayout1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hyperlink" Target="https://dvprogram.state.gov/" TargetMode="External"/><Relationship Id="rId1" Type="http://schemas.openxmlformats.org/officeDocument/2006/relationships/slideLayout" Target="../slideLayouts/slideLayout1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F18119-93DF-81AC-41DC-B8A73AFA72E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4000" dirty="0"/>
              <a:t>Some Academic Resources &amp; Diversity Visa Program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CA519B2-08F6-762E-B810-B8BB92D8CF88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sz="2800" dirty="0"/>
              <a:t>Resources  for Teaching, Research, &amp; Immigration</a:t>
            </a:r>
          </a:p>
        </p:txBody>
      </p:sp>
    </p:spTree>
    <p:extLst>
      <p:ext uri="{BB962C8B-B14F-4D97-AF65-F5344CB8AC3E}">
        <p14:creationId xmlns:p14="http://schemas.microsoft.com/office/powerpoint/2010/main" val="19409934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3938A8C7-6951-D2DE-9FF2-A3073B775C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Presented by</a:t>
            </a:r>
            <a:endParaRPr lang="en-UG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D73815F0-576D-323C-B17A-9D7C16B28C14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GB" sz="2400" b="1" i="0" dirty="0">
                <a:solidFill>
                  <a:srgbClr val="0072BB"/>
                </a:solidFill>
                <a:effectLst/>
                <a:highlight>
                  <a:srgbClr val="FFFFFF"/>
                </a:highlight>
              </a:rPr>
              <a:t>Dr. Roger </a:t>
            </a:r>
            <a:r>
              <a:rPr lang="en-GB" sz="2400" b="1" i="0" dirty="0" err="1">
                <a:solidFill>
                  <a:srgbClr val="0072BB"/>
                </a:solidFill>
                <a:effectLst/>
                <a:highlight>
                  <a:srgbClr val="FFFFFF"/>
                </a:highlight>
              </a:rPr>
              <a:t>Klomegah</a:t>
            </a:r>
            <a:endParaRPr lang="en-GB" sz="2400" b="1" i="0" dirty="0">
              <a:solidFill>
                <a:srgbClr val="0072BB"/>
              </a:solidFill>
              <a:effectLst/>
              <a:highlight>
                <a:srgbClr val="FFFFFF"/>
              </a:highlight>
            </a:endParaRPr>
          </a:p>
          <a:p>
            <a:r>
              <a:rPr lang="en-US" sz="2400" b="0" dirty="0">
                <a:solidFill>
                  <a:srgbClr val="00B050"/>
                </a:solidFill>
              </a:rPr>
              <a:t>Assoc. Prof | Faculty of Social Sciences</a:t>
            </a:r>
          </a:p>
          <a:p>
            <a:r>
              <a:rPr lang="en-US" sz="2400" b="0" dirty="0">
                <a:solidFill>
                  <a:srgbClr val="00B050"/>
                </a:solidFill>
              </a:rPr>
              <a:t>Full Bright Scholar</a:t>
            </a:r>
          </a:p>
          <a:p>
            <a:r>
              <a:rPr lang="en-US" sz="2400" b="0" dirty="0">
                <a:solidFill>
                  <a:srgbClr val="00B050"/>
                </a:solidFill>
              </a:rPr>
              <a:t>Professor | Tennessee State University</a:t>
            </a:r>
            <a:endParaRPr lang="en-UG" sz="2400" b="0" dirty="0">
              <a:solidFill>
                <a:srgbClr val="00B050"/>
              </a:solidFill>
            </a:endParaRP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33A4859A-17F7-A2EA-E457-A5CBADC344E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40" r="5860" b="14100"/>
          <a:stretch/>
        </p:blipFill>
        <p:spPr bwMode="auto">
          <a:xfrm>
            <a:off x="633737" y="1626142"/>
            <a:ext cx="3714525" cy="3714525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937577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3ADF688-A486-5BB6-5A40-739C91C6AF1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r>
              <a:rPr lang="en-US" dirty="0"/>
              <a:t>Jobs in higher education</a:t>
            </a:r>
          </a:p>
          <a:p>
            <a:r>
              <a:rPr lang="en-US" dirty="0" err="1">
                <a:hlinkClick r:id="rId2"/>
              </a:rPr>
              <a:t>HigherEdJobs</a:t>
            </a:r>
            <a:r>
              <a:rPr lang="en-US" dirty="0">
                <a:hlinkClick r:id="rId2"/>
              </a:rPr>
              <a:t> - Jobs in Higher Education</a:t>
            </a:r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8CF06AA-D345-7F6F-5FB5-EBD6EE2381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Fellowships:</a:t>
            </a:r>
            <a:br>
              <a:rPr lang="en-US" dirty="0"/>
            </a:br>
            <a:r>
              <a:rPr lang="en-US" dirty="0" err="1"/>
              <a:t>Highered</a:t>
            </a:r>
            <a:r>
              <a:rPr lang="en-US" dirty="0"/>
              <a:t> jobs</a:t>
            </a:r>
          </a:p>
        </p:txBody>
      </p:sp>
    </p:spTree>
    <p:extLst>
      <p:ext uri="{BB962C8B-B14F-4D97-AF65-F5344CB8AC3E}">
        <p14:creationId xmlns:p14="http://schemas.microsoft.com/office/powerpoint/2010/main" val="35313143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1809062-BEA3-2919-B9A2-8C069304051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r>
              <a:rPr lang="en-US" dirty="0">
                <a:hlinkClick r:id="rId2"/>
              </a:rPr>
              <a:t>The Chronicle of Higher Education | Higher Ed News, Opinion, &amp; Advice</a:t>
            </a:r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1043CBF-2404-B80C-426C-604A9E2236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Fellowships:</a:t>
            </a:r>
            <a:br>
              <a:rPr lang="en-US" dirty="0"/>
            </a:br>
            <a:r>
              <a:rPr lang="en-US" dirty="0"/>
              <a:t>Chronicle of Higher Education</a:t>
            </a:r>
          </a:p>
        </p:txBody>
      </p:sp>
    </p:spTree>
    <p:extLst>
      <p:ext uri="{BB962C8B-B14F-4D97-AF65-F5344CB8AC3E}">
        <p14:creationId xmlns:p14="http://schemas.microsoft.com/office/powerpoint/2010/main" val="25100765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5A19535-BCCB-AF8C-60A3-E254EE4097B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r>
              <a:rPr lang="en-US" sz="1800" u="sng" kern="100" dirty="0">
                <a:solidFill>
                  <a:srgbClr val="0000F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2"/>
              </a:rPr>
              <a:t>Study in the U.S.A. - U.S. Embassy in Uganda (usembassy.gov)</a:t>
            </a:r>
            <a:endParaRPr lang="en-US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US" sz="1800" u="sng" kern="100" dirty="0" err="1">
                <a:solidFill>
                  <a:srgbClr val="0000F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3"/>
              </a:rPr>
              <a:t>EducationUSA</a:t>
            </a:r>
            <a:r>
              <a:rPr lang="en-US" sz="1800" u="sng" kern="100" dirty="0">
                <a:solidFill>
                  <a:srgbClr val="0000F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3"/>
              </a:rPr>
              <a:t> Scholarship Opportunities - U.S. Embassy in Uganda (usembassy.gov)</a:t>
            </a:r>
            <a:endParaRPr lang="en-US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US" sz="1800" u="sng" kern="100" dirty="0" err="1">
                <a:solidFill>
                  <a:srgbClr val="0000F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3"/>
              </a:rPr>
              <a:t>EducationUSA</a:t>
            </a:r>
            <a:r>
              <a:rPr lang="en-US" sz="1800" u="sng" kern="100" dirty="0">
                <a:solidFill>
                  <a:srgbClr val="0000F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3"/>
              </a:rPr>
              <a:t> Scholarship Opportunities - U.S. Embassy in Uganda (usembassy.gov)</a:t>
            </a:r>
            <a:endParaRPr lang="en-US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70F0E55-DF66-2B0A-7EA2-ADAB943D3F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Scholarship opportunities:</a:t>
            </a:r>
            <a:br>
              <a:rPr lang="en-US" dirty="0"/>
            </a:br>
            <a:r>
              <a:rPr lang="en-US" dirty="0"/>
              <a:t>education USA</a:t>
            </a:r>
          </a:p>
        </p:txBody>
      </p:sp>
    </p:spTree>
    <p:extLst>
      <p:ext uri="{BB962C8B-B14F-4D97-AF65-F5344CB8AC3E}">
        <p14:creationId xmlns:p14="http://schemas.microsoft.com/office/powerpoint/2010/main" val="2656411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9B38EBA-56E4-3C7C-8A2C-45D79A30E80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r>
              <a:rPr lang="en-US" dirty="0">
                <a:hlinkClick r:id="rId2"/>
              </a:rPr>
              <a:t>Scholarships for International Students | </a:t>
            </a:r>
            <a:r>
              <a:rPr lang="en-US" dirty="0" err="1">
                <a:hlinkClick r:id="rId2"/>
              </a:rPr>
              <a:t>BestColleges</a:t>
            </a:r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59C4E61-A670-5752-C70C-CD354A08B0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Scholarships</a:t>
            </a:r>
          </a:p>
        </p:txBody>
      </p:sp>
    </p:spTree>
    <p:extLst>
      <p:ext uri="{BB962C8B-B14F-4D97-AF65-F5344CB8AC3E}">
        <p14:creationId xmlns:p14="http://schemas.microsoft.com/office/powerpoint/2010/main" val="18931689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0A6D02-E586-912F-5D2E-F9061F1A7D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DV Lottery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F9190D8-FC85-67CC-FEF3-4B6F2A06939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For those interested in lottery and relocation</a:t>
            </a:r>
          </a:p>
        </p:txBody>
      </p:sp>
    </p:spTree>
    <p:extLst>
      <p:ext uri="{BB962C8B-B14F-4D97-AF65-F5344CB8AC3E}">
        <p14:creationId xmlns:p14="http://schemas.microsoft.com/office/powerpoint/2010/main" val="17758384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EDD6462-5D23-C391-1721-4375B5C825C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r>
              <a:rPr lang="en-US" dirty="0">
                <a:hlinkClick r:id="rId2"/>
              </a:rPr>
              <a:t>Electronic Diversity Visa (state.gov)</a:t>
            </a:r>
            <a:endParaRPr lang="en-US" dirty="0"/>
          </a:p>
          <a:p>
            <a:r>
              <a:rPr lang="en-US" dirty="0"/>
              <a:t>Check your status here if you played last year</a:t>
            </a:r>
          </a:p>
          <a:p>
            <a:r>
              <a:rPr lang="en-US" dirty="0">
                <a:hlinkClick r:id="rId2"/>
              </a:rPr>
              <a:t>Electronic Diversity Visa (state.gov)</a:t>
            </a:r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B9C1838-1274-8DDE-EF0A-07978A914E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State Department website</a:t>
            </a:r>
          </a:p>
        </p:txBody>
      </p:sp>
    </p:spTree>
    <p:extLst>
      <p:ext uri="{BB962C8B-B14F-4D97-AF65-F5344CB8AC3E}">
        <p14:creationId xmlns:p14="http://schemas.microsoft.com/office/powerpoint/2010/main" val="29596959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B5B5547-8AE4-22AA-FD34-AD8AB5E8F03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r>
              <a:rPr lang="en-US" dirty="0"/>
              <a:t>Use pre-collected datasets (data sets) for secondary analysis.</a:t>
            </a:r>
          </a:p>
          <a:p>
            <a:r>
              <a:rPr lang="en-US" dirty="0"/>
              <a:t>Do systematic reviews of the literature.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BF0CBC6-243B-C645-777A-862DBE1BAA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Publications and conference presentations</a:t>
            </a:r>
          </a:p>
        </p:txBody>
      </p:sp>
    </p:spTree>
    <p:extLst>
      <p:ext uri="{BB962C8B-B14F-4D97-AF65-F5344CB8AC3E}">
        <p14:creationId xmlns:p14="http://schemas.microsoft.com/office/powerpoint/2010/main" val="1106535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Bold Stripes">
  <a:themeElements>
    <a:clrScheme name="Kab Colors">
      <a:dk1>
        <a:srgbClr val="00395E"/>
      </a:dk1>
      <a:lt1>
        <a:srgbClr val="FFFFFF"/>
      </a:lt1>
      <a:dk2>
        <a:srgbClr val="0072BC"/>
      </a:dk2>
      <a:lt2>
        <a:srgbClr val="FFC756"/>
      </a:lt2>
      <a:accent1>
        <a:srgbClr val="0072BC"/>
      </a:accent1>
      <a:accent2>
        <a:srgbClr val="038B45"/>
      </a:accent2>
      <a:accent3>
        <a:srgbClr val="FFC756"/>
      </a:accent3>
      <a:accent4>
        <a:srgbClr val="FFFF00"/>
      </a:accent4>
      <a:accent5>
        <a:srgbClr val="FFFFFF"/>
      </a:accent5>
      <a:accent6>
        <a:srgbClr val="C8C8C8"/>
      </a:accent6>
      <a:hlink>
        <a:srgbClr val="0072BC"/>
      </a:hlink>
      <a:folHlink>
        <a:srgbClr val="9A0000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Kabale Uni Ppt Template1_2023</Template>
  <TotalTime>122</TotalTime>
  <Words>199</Words>
  <Application>Microsoft Office PowerPoint</Application>
  <PresentationFormat>Widescreen</PresentationFormat>
  <Paragraphs>27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5" baseType="lpstr">
      <vt:lpstr>Arial</vt:lpstr>
      <vt:lpstr>Calibri</vt:lpstr>
      <vt:lpstr>Feast of Flesh BB</vt:lpstr>
      <vt:lpstr>Gill Sans</vt:lpstr>
      <vt:lpstr>Noto Sans Symbols</vt:lpstr>
      <vt:lpstr>Bold Stripes</vt:lpstr>
      <vt:lpstr>Some Academic Resources &amp; Diversity Visa Program</vt:lpstr>
      <vt:lpstr>Presented by</vt:lpstr>
      <vt:lpstr>Fellowships: Highered jobs</vt:lpstr>
      <vt:lpstr>Fellowships: Chronicle of Higher Education</vt:lpstr>
      <vt:lpstr>Scholarship opportunities: education USA</vt:lpstr>
      <vt:lpstr>Scholarships</vt:lpstr>
      <vt:lpstr>DV Lottery</vt:lpstr>
      <vt:lpstr>State Department website</vt:lpstr>
      <vt:lpstr>Publications and conference presentations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Some Academic resources &amp; Diversity visa program</dc:title>
  <dc:creator>Roger Klomegah</dc:creator>
  <cp:lastModifiedBy>Collins Nuwagaba</cp:lastModifiedBy>
  <cp:revision>7</cp:revision>
  <dcterms:created xsi:type="dcterms:W3CDTF">2024-04-30T12:42:19Z</dcterms:created>
  <dcterms:modified xsi:type="dcterms:W3CDTF">2024-05-02T06:01:58Z</dcterms:modified>
</cp:coreProperties>
</file>