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6"/>
  </p:sldMasterIdLst>
  <p:notesMasterIdLst>
    <p:notesMasterId r:id="rId29"/>
  </p:notesMasterIdLst>
  <p:handoutMasterIdLst>
    <p:handoutMasterId r:id="rId30"/>
  </p:handoutMasterIdLst>
  <p:sldIdLst>
    <p:sldId id="257" r:id="rId7"/>
    <p:sldId id="262" r:id="rId8"/>
    <p:sldId id="309" r:id="rId9"/>
    <p:sldId id="310" r:id="rId10"/>
    <p:sldId id="311" r:id="rId11"/>
    <p:sldId id="312" r:id="rId12"/>
    <p:sldId id="318" r:id="rId13"/>
    <p:sldId id="319" r:id="rId14"/>
    <p:sldId id="316" r:id="rId15"/>
    <p:sldId id="320" r:id="rId16"/>
    <p:sldId id="317" r:id="rId17"/>
    <p:sldId id="331" r:id="rId18"/>
    <p:sldId id="321" r:id="rId19"/>
    <p:sldId id="324" r:id="rId20"/>
    <p:sldId id="323" r:id="rId21"/>
    <p:sldId id="326" r:id="rId22"/>
    <p:sldId id="327" r:id="rId23"/>
    <p:sldId id="330" r:id="rId24"/>
    <p:sldId id="328" r:id="rId25"/>
    <p:sldId id="322" r:id="rId26"/>
    <p:sldId id="329" r:id="rId27"/>
    <p:sldId id="277"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Nuwagaba" initials="CN" lastIdx="2" clrIdx="0">
    <p:extLst>
      <p:ext uri="{19B8F6BF-5375-455C-9EA6-DF929625EA0E}">
        <p15:presenceInfo xmlns:p15="http://schemas.microsoft.com/office/powerpoint/2012/main" userId="0fdcbcb4f99df9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72BC"/>
    <a:srgbClr val="0B8C45"/>
    <a:srgbClr val="0C8C45"/>
    <a:srgbClr val="F36813"/>
    <a:srgbClr val="013C68"/>
    <a:srgbClr val="FFFFFF"/>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4326" autoAdjust="0"/>
  </p:normalViewPr>
  <p:slideViewPr>
    <p:cSldViewPr>
      <p:cViewPr>
        <p:scale>
          <a:sx n="69" d="100"/>
          <a:sy n="69" d="100"/>
        </p:scale>
        <p:origin x="524" y="-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03514EC-C640-4E5B-A589-FD6A9255FC2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8371" name="Rectangle 3">
            <a:extLst>
              <a:ext uri="{FF2B5EF4-FFF2-40B4-BE49-F238E27FC236}">
                <a16:creationId xmlns:a16="http://schemas.microsoft.com/office/drawing/2014/main" id="{E0008B1D-DF19-4016-A97E-0C2CD4C5B818}"/>
              </a:ext>
            </a:extLst>
          </p:cNvPr>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58372" name="Rectangle 4">
            <a:extLst>
              <a:ext uri="{FF2B5EF4-FFF2-40B4-BE49-F238E27FC236}">
                <a16:creationId xmlns:a16="http://schemas.microsoft.com/office/drawing/2014/main" id="{08800308-01E6-4C36-A906-C0E90F7B305B}"/>
              </a:ext>
            </a:extLst>
          </p:cNvPr>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8373" name="Rectangle 5">
            <a:extLst>
              <a:ext uri="{FF2B5EF4-FFF2-40B4-BE49-F238E27FC236}">
                <a16:creationId xmlns:a16="http://schemas.microsoft.com/office/drawing/2014/main" id="{B4570E58-9BE2-4E64-AA33-EAE9F7EB91C7}"/>
              </a:ext>
            </a:extLst>
          </p:cNvPr>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E5DA2C38-B8E1-4B0C-9382-30FE969EC52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DC4D508-0BDA-4392-A8A9-5C8A954C6AA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27" name="Rectangle 3">
            <a:extLst>
              <a:ext uri="{FF2B5EF4-FFF2-40B4-BE49-F238E27FC236}">
                <a16:creationId xmlns:a16="http://schemas.microsoft.com/office/drawing/2014/main" id="{BD5661F9-3A40-4350-B508-174CD10DEC62}"/>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076" name="Rectangle 4">
            <a:extLst>
              <a:ext uri="{FF2B5EF4-FFF2-40B4-BE49-F238E27FC236}">
                <a16:creationId xmlns:a16="http://schemas.microsoft.com/office/drawing/2014/main" id="{DA477832-2680-4146-B129-CA652EED11D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a:extLst>
              <a:ext uri="{FF2B5EF4-FFF2-40B4-BE49-F238E27FC236}">
                <a16:creationId xmlns:a16="http://schemas.microsoft.com/office/drawing/2014/main" id="{F19AB2B1-77F2-4E32-84D7-7AE64775ED52}"/>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a:extLst>
              <a:ext uri="{FF2B5EF4-FFF2-40B4-BE49-F238E27FC236}">
                <a16:creationId xmlns:a16="http://schemas.microsoft.com/office/drawing/2014/main" id="{AD22F337-53A4-4A8C-A619-F3F803FD139C}"/>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31" name="Rectangle 7">
            <a:extLst>
              <a:ext uri="{FF2B5EF4-FFF2-40B4-BE49-F238E27FC236}">
                <a16:creationId xmlns:a16="http://schemas.microsoft.com/office/drawing/2014/main" id="{17662F17-B478-49FC-961A-4C9C57486E2D}"/>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1356E4F5-54B6-451C-B27D-C8B13795CE7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C00B57D-0534-490C-8050-AEB68B88BF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928DC2D-C4A1-4724-90DC-18954224F5AA}" type="slidenum">
              <a:rPr lang="en-US" altLang="en-US" sz="1200"/>
              <a:pPr/>
              <a:t>1</a:t>
            </a:fld>
            <a:endParaRPr lang="en-US" altLang="en-US" sz="1200"/>
          </a:p>
        </p:txBody>
      </p:sp>
      <p:sp>
        <p:nvSpPr>
          <p:cNvPr id="6147" name="Rectangle 2">
            <a:extLst>
              <a:ext uri="{FF2B5EF4-FFF2-40B4-BE49-F238E27FC236}">
                <a16:creationId xmlns:a16="http://schemas.microsoft.com/office/drawing/2014/main" id="{9D6F8D50-2F25-43B8-AF07-D08679C437FE}"/>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E8F2755F-759E-452B-827D-A6CF95254D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10</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2186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11</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6676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12</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09686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13</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2548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14</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4508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15</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62612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16</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99572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17</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62755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18</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68046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19</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3089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2</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20</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95719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21</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42331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6C8A985-5F05-4608-B699-986CD5E3D63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6AEF132-8C73-4C09-98DA-E8B19C9022A0}" type="slidenum">
              <a:rPr lang="en-US" altLang="en-US" sz="1200"/>
              <a:pPr/>
              <a:t>22</a:t>
            </a:fld>
            <a:endParaRPr lang="en-US" altLang="en-US" sz="1200"/>
          </a:p>
        </p:txBody>
      </p:sp>
      <p:sp>
        <p:nvSpPr>
          <p:cNvPr id="43011" name="Rectangle 2">
            <a:extLst>
              <a:ext uri="{FF2B5EF4-FFF2-40B4-BE49-F238E27FC236}">
                <a16:creationId xmlns:a16="http://schemas.microsoft.com/office/drawing/2014/main" id="{6462E9CE-3F7F-4400-85C0-F661D100FFF8}"/>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B360ED8C-1E47-46D3-B841-62FA426BDF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3</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7810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4</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5779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5</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1922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6</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884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7</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230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8</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7970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9</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94789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ab.ac.u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ab.ac.u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kab.ac.u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52"/>
        <p:cNvGrpSpPr/>
        <p:nvPr/>
      </p:nvGrpSpPr>
      <p:grpSpPr>
        <a:xfrm>
          <a:off x="0" y="0"/>
          <a:ext cx="0" cy="0"/>
          <a:chOff x="0" y="0"/>
          <a:chExt cx="0" cy="0"/>
        </a:xfrm>
      </p:grpSpPr>
      <p:pic>
        <p:nvPicPr>
          <p:cNvPr id="153" name="Google Shape;153;p25"/>
          <p:cNvPicPr preferRelativeResize="0"/>
          <p:nvPr/>
        </p:nvPicPr>
        <p:blipFill rotWithShape="1">
          <a:blip r:embed="rId2">
            <a:alphaModFix/>
          </a:blip>
          <a:srcRect l="162" r="160"/>
          <a:stretch/>
        </p:blipFill>
        <p:spPr>
          <a:xfrm>
            <a:off x="9526" y="2699275"/>
            <a:ext cx="12191999" cy="1796525"/>
          </a:xfrm>
          <a:prstGeom prst="rect">
            <a:avLst/>
          </a:prstGeom>
          <a:noFill/>
          <a:ln>
            <a:noFill/>
          </a:ln>
        </p:spPr>
      </p:pic>
      <p:sp>
        <p:nvSpPr>
          <p:cNvPr id="154" name="Google Shape;154;p25"/>
          <p:cNvSpPr txBox="1">
            <a:spLocks noGrp="1"/>
          </p:cNvSpPr>
          <p:nvPr>
            <p:ph type="ctrTitle"/>
          </p:nvPr>
        </p:nvSpPr>
        <p:spPr>
          <a:xfrm>
            <a:off x="976843" y="2819401"/>
            <a:ext cx="10238315" cy="156081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b="1">
                <a:solidFill>
                  <a:srgbClr val="00336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Click to edit Master title style</a:t>
            </a:r>
            <a:endParaRPr/>
          </a:p>
        </p:txBody>
      </p:sp>
      <p:sp>
        <p:nvSpPr>
          <p:cNvPr id="155" name="Google Shape;155;p25"/>
          <p:cNvSpPr txBox="1">
            <a:spLocks noGrp="1"/>
          </p:cNvSpPr>
          <p:nvPr>
            <p:ph type="subTitle" idx="1"/>
          </p:nvPr>
        </p:nvSpPr>
        <p:spPr>
          <a:xfrm>
            <a:off x="1039285" y="4724399"/>
            <a:ext cx="10238315" cy="1250951"/>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667"/>
              </a:spcBef>
              <a:spcAft>
                <a:spcPts val="0"/>
              </a:spcAft>
              <a:buSzPts val="1800"/>
              <a:buFont typeface="Noto Sans Symbols"/>
              <a:buNone/>
              <a:defRPr>
                <a:solidFill>
                  <a:srgbClr val="0B8C45"/>
                </a:solidFill>
              </a:defRPr>
            </a:lvl1pPr>
            <a:lvl2pPr lvl="1" algn="l">
              <a:lnSpc>
                <a:spcPct val="100000"/>
              </a:lnSpc>
              <a:spcBef>
                <a:spcPts val="400"/>
              </a:spcBef>
              <a:spcAft>
                <a:spcPts val="0"/>
              </a:spcAft>
              <a:buSzPts val="900"/>
              <a:buChar char="▪"/>
              <a:defRPr/>
            </a:lvl2pPr>
            <a:lvl3pPr lvl="2" algn="l">
              <a:lnSpc>
                <a:spcPct val="100000"/>
              </a:lnSpc>
              <a:spcBef>
                <a:spcPts val="400"/>
              </a:spcBef>
              <a:spcAft>
                <a:spcPts val="0"/>
              </a:spcAft>
              <a:buSzPts val="1400"/>
              <a:buChar char="•"/>
              <a:defRPr/>
            </a:lvl3pPr>
            <a:lvl4pPr lvl="3" algn="l">
              <a:lnSpc>
                <a:spcPct val="100000"/>
              </a:lnSpc>
              <a:spcBef>
                <a:spcPts val="400"/>
              </a:spcBef>
              <a:spcAft>
                <a:spcPts val="0"/>
              </a:spcAft>
              <a:buSzPts val="1400"/>
              <a:buChar char="•"/>
              <a:defRPr/>
            </a:lvl4pPr>
            <a:lvl5pPr lvl="4" algn="l">
              <a:lnSpc>
                <a:spcPct val="100000"/>
              </a:lnSpc>
              <a:spcBef>
                <a:spcPts val="400"/>
              </a:spcBef>
              <a:spcAft>
                <a:spcPts val="0"/>
              </a:spcAft>
              <a:buSzPts val="1100"/>
              <a:buChar char="•"/>
              <a:defRPr/>
            </a:lvl5pPr>
            <a:lvl6pPr lvl="5" algn="l">
              <a:lnSpc>
                <a:spcPct val="100000"/>
              </a:lnSpc>
              <a:spcBef>
                <a:spcPts val="400"/>
              </a:spcBef>
              <a:spcAft>
                <a:spcPts val="0"/>
              </a:spcAft>
              <a:buSzPts val="1100"/>
              <a:buChar char="•"/>
              <a:defRPr/>
            </a:lvl6pPr>
            <a:lvl7pPr lvl="6" algn="l">
              <a:lnSpc>
                <a:spcPct val="100000"/>
              </a:lnSpc>
              <a:spcBef>
                <a:spcPts val="400"/>
              </a:spcBef>
              <a:spcAft>
                <a:spcPts val="0"/>
              </a:spcAft>
              <a:buSzPts val="1100"/>
              <a:buChar char="•"/>
              <a:defRPr/>
            </a:lvl7pPr>
            <a:lvl8pPr lvl="7" algn="l">
              <a:lnSpc>
                <a:spcPct val="100000"/>
              </a:lnSpc>
              <a:spcBef>
                <a:spcPts val="400"/>
              </a:spcBef>
              <a:spcAft>
                <a:spcPts val="0"/>
              </a:spcAft>
              <a:buSzPts val="1100"/>
              <a:buChar char="•"/>
              <a:defRPr/>
            </a:lvl8pPr>
            <a:lvl9pPr lvl="8" algn="l">
              <a:lnSpc>
                <a:spcPct val="100000"/>
              </a:lnSpc>
              <a:spcBef>
                <a:spcPts val="400"/>
              </a:spcBef>
              <a:spcAft>
                <a:spcPts val="0"/>
              </a:spcAft>
              <a:buSzPts val="1100"/>
              <a:buChar char="•"/>
              <a:defRPr/>
            </a:lvl9pPr>
          </a:lstStyle>
          <a:p>
            <a:r>
              <a:rPr lang="en-US"/>
              <a:t>Click to edit Master subtitle style</a:t>
            </a:r>
            <a:endParaRPr/>
          </a:p>
        </p:txBody>
      </p:sp>
      <p:sp>
        <p:nvSpPr>
          <p:cNvPr id="156" name="Google Shape;156;p25"/>
          <p:cNvSpPr txBox="1">
            <a:spLocks noGrp="1"/>
          </p:cNvSpPr>
          <p:nvPr>
            <p:ph type="dt" idx="10"/>
          </p:nvPr>
        </p:nvSpPr>
        <p:spPr>
          <a:xfrm>
            <a:off x="914400" y="6198207"/>
            <a:ext cx="2540000" cy="4572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a:defRPr/>
            </a:pPr>
            <a:endParaRPr lang="en-US"/>
          </a:p>
        </p:txBody>
      </p:sp>
      <p:sp>
        <p:nvSpPr>
          <p:cNvPr id="157" name="Google Shape;157;p25"/>
          <p:cNvSpPr txBox="1">
            <a:spLocks noGrp="1"/>
          </p:cNvSpPr>
          <p:nvPr>
            <p:ph type="sldNum" idx="12"/>
          </p:nvPr>
        </p:nvSpPr>
        <p:spPr>
          <a:xfrm>
            <a:off x="8737600" y="6198207"/>
            <a:ext cx="2540000" cy="4572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9pPr>
          </a:lstStyle>
          <a:p>
            <a:fld id="{7CDBEDBC-F97E-4F91-9E96-EB958B6B4C48}" type="slidenum">
              <a:rPr lang="en-US" altLang="en-US" smtClean="0"/>
              <a:pPr/>
              <a:t>‹#›</a:t>
            </a:fld>
            <a:endParaRPr lang="en-US" altLang="en-US"/>
          </a:p>
        </p:txBody>
      </p:sp>
      <p:sp>
        <p:nvSpPr>
          <p:cNvPr id="158" name="Google Shape;158;p25"/>
          <p:cNvSpPr/>
          <p:nvPr/>
        </p:nvSpPr>
        <p:spPr>
          <a:xfrm>
            <a:off x="0" y="6730698"/>
            <a:ext cx="12192000" cy="127303"/>
          </a:xfrm>
          <a:prstGeom prst="rect">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pic>
        <p:nvPicPr>
          <p:cNvPr id="159" name="Google Shape;159;p25">
            <a:hlinkClick r:id="rId3"/>
          </p:cNvPr>
          <p:cNvPicPr preferRelativeResize="0"/>
          <p:nvPr/>
        </p:nvPicPr>
        <p:blipFill rotWithShape="1">
          <a:blip r:embed="rId4">
            <a:alphaModFix/>
          </a:blip>
          <a:srcRect/>
          <a:stretch/>
        </p:blipFill>
        <p:spPr>
          <a:xfrm>
            <a:off x="4962779" y="299688"/>
            <a:ext cx="2266445" cy="2266445"/>
          </a:xfrm>
          <a:prstGeom prst="rect">
            <a:avLst/>
          </a:prstGeom>
          <a:noFill/>
          <a:ln>
            <a:noFill/>
          </a:ln>
        </p:spPr>
      </p:pic>
      <p:sp>
        <p:nvSpPr>
          <p:cNvPr id="11" name="Rectangle 10">
            <a:extLst>
              <a:ext uri="{FF2B5EF4-FFF2-40B4-BE49-F238E27FC236}">
                <a16:creationId xmlns:a16="http://schemas.microsoft.com/office/drawing/2014/main" id="{9D5933A6-5DBC-6115-3F6E-D332003282DC}"/>
              </a:ext>
            </a:extLst>
          </p:cNvPr>
          <p:cNvSpPr/>
          <p:nvPr userDrawn="1"/>
        </p:nvSpPr>
        <p:spPr bwMode="auto">
          <a:xfrm>
            <a:off x="0" y="6730697"/>
            <a:ext cx="12192000" cy="12730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2" name="Picture 11">
            <a:hlinkClick r:id="rId3"/>
            <a:extLst>
              <a:ext uri="{FF2B5EF4-FFF2-40B4-BE49-F238E27FC236}">
                <a16:creationId xmlns:a16="http://schemas.microsoft.com/office/drawing/2014/main" id="{D69B3002-FE57-D761-01BC-72D0A306301B}"/>
              </a:ext>
            </a:extLst>
          </p:cNvPr>
          <p:cNvPicPr>
            <a:picLocks noChangeAspect="1"/>
          </p:cNvPicPr>
          <p:nvPr userDrawn="1"/>
        </p:nvPicPr>
        <p:blipFill>
          <a:blip r:embed="rId5"/>
          <a:srcRect/>
          <a:stretch/>
        </p:blipFill>
        <p:spPr bwMode="auto">
          <a:xfrm>
            <a:off x="4962778" y="299688"/>
            <a:ext cx="2266445" cy="2266445"/>
          </a:xfrm>
          <a:prstGeom prst="rect">
            <a:avLst/>
          </a:prstGeom>
          <a:noFill/>
          <a:ln>
            <a:noFill/>
          </a:ln>
        </p:spPr>
      </p:pic>
      <p:sp>
        <p:nvSpPr>
          <p:cNvPr id="13" name="TextBox 12">
            <a:extLst>
              <a:ext uri="{FF2B5EF4-FFF2-40B4-BE49-F238E27FC236}">
                <a16:creationId xmlns:a16="http://schemas.microsoft.com/office/drawing/2014/main" id="{B055F15A-DB73-97B8-7E06-42748D7AB3E0}"/>
              </a:ext>
            </a:extLst>
          </p:cNvPr>
          <p:cNvSpPr txBox="1"/>
          <p:nvPr userDrawn="1"/>
        </p:nvSpPr>
        <p:spPr>
          <a:xfrm>
            <a:off x="4115923" y="6383179"/>
            <a:ext cx="3960154" cy="246221"/>
          </a:xfrm>
          <a:prstGeom prst="rect">
            <a:avLst/>
          </a:prstGeom>
          <a:noFill/>
        </p:spPr>
        <p:txBody>
          <a:bodyPr wrap="square" rtlCol="0">
            <a:spAutoFit/>
          </a:bodyPr>
          <a:lstStyle/>
          <a:p>
            <a:pPr algn="ctr"/>
            <a:r>
              <a:rPr lang="en-US" sz="1000" dirty="0">
                <a:solidFill>
                  <a:schemeClr val="bg1">
                    <a:lumMod val="25000"/>
                  </a:schemeClr>
                </a:solidFill>
              </a:rPr>
              <a:t>Template designed by the eLearning Unit @Kab</a:t>
            </a:r>
          </a:p>
        </p:txBody>
      </p:sp>
    </p:spTree>
    <p:extLst>
      <p:ext uri="{BB962C8B-B14F-4D97-AF65-F5344CB8AC3E}">
        <p14:creationId xmlns:p14="http://schemas.microsoft.com/office/powerpoint/2010/main" val="160807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esenter Details">
  <p:cSld name="Presenter Details">
    <p:spTree>
      <p:nvGrpSpPr>
        <p:cNvPr id="1" name="Shape 192"/>
        <p:cNvGrpSpPr/>
        <p:nvPr/>
      </p:nvGrpSpPr>
      <p:grpSpPr>
        <a:xfrm>
          <a:off x="0" y="0"/>
          <a:ext cx="0" cy="0"/>
          <a:chOff x="0" y="0"/>
          <a:chExt cx="0" cy="0"/>
        </a:xfrm>
      </p:grpSpPr>
      <p:sp>
        <p:nvSpPr>
          <p:cNvPr id="193" name="Google Shape;193;p29"/>
          <p:cNvSpPr/>
          <p:nvPr/>
        </p:nvSpPr>
        <p:spPr>
          <a:xfrm>
            <a:off x="9526" y="3525556"/>
            <a:ext cx="12191999" cy="80723"/>
          </a:xfrm>
          <a:prstGeom prst="rect">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pic>
        <p:nvPicPr>
          <p:cNvPr id="194" name="Google Shape;194;p29"/>
          <p:cNvPicPr preferRelativeResize="0"/>
          <p:nvPr/>
        </p:nvPicPr>
        <p:blipFill rotWithShape="1">
          <a:blip r:embed="rId2">
            <a:alphaModFix/>
          </a:blip>
          <a:srcRect l="30967" t="-317" r="17116" b="317"/>
          <a:stretch/>
        </p:blipFill>
        <p:spPr>
          <a:xfrm>
            <a:off x="9525" y="1"/>
            <a:ext cx="12182475" cy="3446604"/>
          </a:xfrm>
          <a:prstGeom prst="rect">
            <a:avLst/>
          </a:prstGeom>
          <a:noFill/>
          <a:ln>
            <a:noFill/>
          </a:ln>
        </p:spPr>
      </p:pic>
      <p:sp>
        <p:nvSpPr>
          <p:cNvPr id="195" name="Google Shape;195;p29"/>
          <p:cNvSpPr txBox="1">
            <a:spLocks noGrp="1"/>
          </p:cNvSpPr>
          <p:nvPr>
            <p:ph type="title"/>
          </p:nvPr>
        </p:nvSpPr>
        <p:spPr>
          <a:xfrm>
            <a:off x="5257801" y="1735591"/>
            <a:ext cx="6290735" cy="109061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4000" b="1">
                <a:solidFill>
                  <a:schemeClr val="accent1">
                    <a:lumMod val="50000"/>
                  </a:schemeClr>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Click to edit Master title style</a:t>
            </a:r>
            <a:endParaRPr/>
          </a:p>
        </p:txBody>
      </p:sp>
      <p:sp>
        <p:nvSpPr>
          <p:cNvPr id="196" name="Google Shape;196;p29"/>
          <p:cNvSpPr txBox="1">
            <a:spLocks noGrp="1"/>
          </p:cNvSpPr>
          <p:nvPr>
            <p:ph type="ftr" idx="11"/>
          </p:nvPr>
        </p:nvSpPr>
        <p:spPr>
          <a:xfrm>
            <a:off x="3479367" y="6181725"/>
            <a:ext cx="5105400" cy="457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solidFill>
                  <a:schemeClr val="bg1">
                    <a:lumMod val="25000"/>
                  </a:schemeClr>
                </a:solidFill>
              </a:rPr>
              <a:t>Template designed by the eLearning Unit @Kab</a:t>
            </a:r>
            <a:endParaRPr lang="en-US" dirty="0">
              <a:solidFill>
                <a:schemeClr val="bg1">
                  <a:lumMod val="25000"/>
                </a:schemeClr>
              </a:solidFill>
            </a:endParaRPr>
          </a:p>
        </p:txBody>
      </p:sp>
      <p:sp>
        <p:nvSpPr>
          <p:cNvPr id="197" name="Google Shape;197;p29"/>
          <p:cNvSpPr txBox="1">
            <a:spLocks noGrp="1"/>
          </p:cNvSpPr>
          <p:nvPr>
            <p:ph type="body" idx="1"/>
          </p:nvPr>
        </p:nvSpPr>
        <p:spPr>
          <a:xfrm>
            <a:off x="5257800" y="3830472"/>
            <a:ext cx="6349067" cy="1821541"/>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400"/>
              </a:spcBef>
              <a:spcAft>
                <a:spcPts val="0"/>
              </a:spcAft>
              <a:buSzPts val="1000"/>
              <a:buNone/>
              <a:defRPr sz="1867" b="1">
                <a:solidFill>
                  <a:schemeClr val="bg2">
                    <a:lumMod val="50000"/>
                  </a:schemeClr>
                </a:solidFill>
              </a:defRPr>
            </a:lvl1pPr>
            <a:lvl2pPr marL="1219170" lvl="1" indent="-304792" algn="l">
              <a:lnSpc>
                <a:spcPct val="100000"/>
              </a:lnSpc>
              <a:spcBef>
                <a:spcPts val="267"/>
              </a:spcBef>
              <a:spcAft>
                <a:spcPts val="0"/>
              </a:spcAft>
              <a:buSzPts val="800"/>
              <a:buNone/>
              <a:defRPr sz="1600" b="1">
                <a:solidFill>
                  <a:srgbClr val="0B8C45"/>
                </a:solidFill>
              </a:defRPr>
            </a:lvl2pPr>
            <a:lvl3pPr marL="1828754" lvl="2" indent="-304792" algn="l">
              <a:lnSpc>
                <a:spcPct val="100000"/>
              </a:lnSpc>
              <a:spcBef>
                <a:spcPts val="267"/>
              </a:spcBef>
              <a:spcAft>
                <a:spcPts val="0"/>
              </a:spcAft>
              <a:buSzPts val="1100"/>
              <a:buFont typeface="Gill Sans"/>
              <a:buNone/>
              <a:defRPr sz="1467"/>
            </a:lvl3pPr>
            <a:lvl4pPr marL="2438339" lvl="3" indent="-304792" algn="l">
              <a:lnSpc>
                <a:spcPct val="100000"/>
              </a:lnSpc>
              <a:spcBef>
                <a:spcPts val="267"/>
              </a:spcBef>
              <a:spcAft>
                <a:spcPts val="0"/>
              </a:spcAft>
              <a:buSzPts val="900"/>
              <a:buFont typeface="Gill Sans"/>
              <a:buNone/>
              <a:defRPr sz="1200"/>
            </a:lvl4pPr>
            <a:lvl5pPr marL="3047924" lvl="4" indent="-304792" algn="l">
              <a:lnSpc>
                <a:spcPct val="100000"/>
              </a:lnSpc>
              <a:spcBef>
                <a:spcPts val="267"/>
              </a:spcBef>
              <a:spcAft>
                <a:spcPts val="0"/>
              </a:spcAft>
              <a:buSzPts val="800"/>
              <a:buFont typeface="Gill Sans"/>
              <a:buNone/>
              <a:defRPr sz="1200"/>
            </a:lvl5pPr>
            <a:lvl6pPr marL="3657509" lvl="5" indent="-397923" algn="l">
              <a:lnSpc>
                <a:spcPct val="100000"/>
              </a:lnSpc>
              <a:spcBef>
                <a:spcPts val="400"/>
              </a:spcBef>
              <a:spcAft>
                <a:spcPts val="0"/>
              </a:spcAft>
              <a:buSzPts val="1100"/>
              <a:buChar char="•"/>
              <a:defRPr/>
            </a:lvl6pPr>
            <a:lvl7pPr marL="4267093" lvl="6" indent="-397923" algn="l">
              <a:lnSpc>
                <a:spcPct val="100000"/>
              </a:lnSpc>
              <a:spcBef>
                <a:spcPts val="400"/>
              </a:spcBef>
              <a:spcAft>
                <a:spcPts val="0"/>
              </a:spcAft>
              <a:buSzPts val="1100"/>
              <a:buChar char="•"/>
              <a:defRPr/>
            </a:lvl7pPr>
            <a:lvl8pPr marL="4876678" lvl="7" indent="-397923" algn="l">
              <a:lnSpc>
                <a:spcPct val="100000"/>
              </a:lnSpc>
              <a:spcBef>
                <a:spcPts val="400"/>
              </a:spcBef>
              <a:spcAft>
                <a:spcPts val="0"/>
              </a:spcAft>
              <a:buSzPts val="1100"/>
              <a:buChar char="•"/>
              <a:defRPr/>
            </a:lvl8pPr>
            <a:lvl9pPr marL="5486263" lvl="8" indent="-397923" algn="l">
              <a:lnSpc>
                <a:spcPct val="100000"/>
              </a:lnSpc>
              <a:spcBef>
                <a:spcPts val="400"/>
              </a:spcBef>
              <a:spcAft>
                <a:spcPts val="0"/>
              </a:spcAft>
              <a:buSzPts val="1100"/>
              <a:buChar char="•"/>
              <a:defRPr/>
            </a:lvl9pPr>
          </a:lstStyle>
          <a:p>
            <a:pPr lvl="0"/>
            <a:r>
              <a:rPr lang="en-US"/>
              <a:t>Click to edit Master text styles</a:t>
            </a:r>
          </a:p>
        </p:txBody>
      </p:sp>
      <p:sp>
        <p:nvSpPr>
          <p:cNvPr id="198" name="Google Shape;198;p29"/>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199" name="Google Shape;199;p29"/>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sp>
        <p:nvSpPr>
          <p:cNvPr id="200" name="Google Shape;200;p29"/>
          <p:cNvSpPr/>
          <p:nvPr/>
        </p:nvSpPr>
        <p:spPr>
          <a:xfrm>
            <a:off x="558800" y="1556685"/>
            <a:ext cx="3860800" cy="3860800"/>
          </a:xfrm>
          <a:prstGeom prst="ellipse">
            <a:avLst/>
          </a:prstGeom>
          <a:solidFill>
            <a:schemeClr val="accent5"/>
          </a:solidFill>
          <a:ln>
            <a:noFill/>
          </a:ln>
          <a:effectLst>
            <a:outerShdw blurRad="63500" sx="102000" sy="102000" algn="ctr" rotWithShape="0">
              <a:srgbClr val="000000">
                <a:alpha val="40000"/>
              </a:srgbClr>
            </a:outerShdw>
          </a:effectLst>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pic>
        <p:nvPicPr>
          <p:cNvPr id="201" name="Google Shape;201;p29">
            <a:hlinkClick r:id="rId3"/>
          </p:cNvPr>
          <p:cNvPicPr preferRelativeResize="0"/>
          <p:nvPr/>
        </p:nvPicPr>
        <p:blipFill rotWithShape="1">
          <a:blip r:embed="rId4">
            <a:alphaModFix/>
          </a:blip>
          <a:srcRect/>
          <a:stretch/>
        </p:blipFill>
        <p:spPr>
          <a:xfrm>
            <a:off x="10807190" y="5805662"/>
            <a:ext cx="799679" cy="799677"/>
          </a:xfrm>
          <a:prstGeom prst="rect">
            <a:avLst/>
          </a:prstGeom>
          <a:noFill/>
          <a:ln>
            <a:noFill/>
          </a:ln>
        </p:spPr>
      </p:pic>
    </p:spTree>
    <p:extLst>
      <p:ext uri="{BB962C8B-B14F-4D97-AF65-F5344CB8AC3E}">
        <p14:creationId xmlns:p14="http://schemas.microsoft.com/office/powerpoint/2010/main" val="145415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2"/>
        <p:cNvGrpSpPr/>
        <p:nvPr/>
      </p:nvGrpSpPr>
      <p:grpSpPr>
        <a:xfrm>
          <a:off x="0" y="0"/>
          <a:ext cx="0" cy="0"/>
          <a:chOff x="0" y="0"/>
          <a:chExt cx="0" cy="0"/>
        </a:xfrm>
      </p:grpSpPr>
      <p:pic>
        <p:nvPicPr>
          <p:cNvPr id="203" name="Google Shape;203;p30"/>
          <p:cNvPicPr preferRelativeResize="0"/>
          <p:nvPr/>
        </p:nvPicPr>
        <p:blipFill rotWithShape="1">
          <a:blip r:embed="rId2">
            <a:alphaModFix/>
          </a:blip>
          <a:srcRect l="30967" t="-317" r="17116" b="317"/>
          <a:stretch/>
        </p:blipFill>
        <p:spPr>
          <a:xfrm>
            <a:off x="9525" y="1"/>
            <a:ext cx="12182475" cy="3446604"/>
          </a:xfrm>
          <a:prstGeom prst="rect">
            <a:avLst/>
          </a:prstGeom>
          <a:noFill/>
          <a:ln>
            <a:noFill/>
          </a:ln>
        </p:spPr>
      </p:pic>
      <p:sp>
        <p:nvSpPr>
          <p:cNvPr id="204" name="Google Shape;204;p30"/>
          <p:cNvSpPr txBox="1">
            <a:spLocks noGrp="1"/>
          </p:cNvSpPr>
          <p:nvPr>
            <p:ph type="title"/>
          </p:nvPr>
        </p:nvSpPr>
        <p:spPr>
          <a:xfrm>
            <a:off x="963084" y="1869551"/>
            <a:ext cx="10363200" cy="136207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4000" b="1" cap="none">
                <a:solidFill>
                  <a:schemeClr val="accent1">
                    <a:lumMod val="50000"/>
                  </a:schemeClr>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Click to edit Master title style</a:t>
            </a:r>
            <a:endParaRPr dirty="0"/>
          </a:p>
        </p:txBody>
      </p:sp>
      <p:sp>
        <p:nvSpPr>
          <p:cNvPr id="205" name="Google Shape;205;p30"/>
          <p:cNvSpPr txBox="1">
            <a:spLocks noGrp="1"/>
          </p:cNvSpPr>
          <p:nvPr>
            <p:ph type="body" idx="1"/>
          </p:nvPr>
        </p:nvSpPr>
        <p:spPr>
          <a:xfrm>
            <a:off x="963084" y="4126039"/>
            <a:ext cx="10363200" cy="1160584"/>
          </a:xfrm>
          <a:prstGeom prst="rect">
            <a:avLst/>
          </a:prstGeom>
          <a:noFill/>
          <a:ln>
            <a:noFill/>
          </a:ln>
        </p:spPr>
        <p:txBody>
          <a:bodyPr spcFirstLastPara="1" wrap="square" lIns="68575" tIns="34275" rIns="68575" bIns="34275" anchor="ctr" anchorCtr="0">
            <a:noAutofit/>
          </a:bodyPr>
          <a:lstStyle>
            <a:lvl1pPr marL="609585" lvl="0" indent="-304792" algn="ctr">
              <a:lnSpc>
                <a:spcPct val="100000"/>
              </a:lnSpc>
              <a:spcBef>
                <a:spcPts val="533"/>
              </a:spcBef>
              <a:spcAft>
                <a:spcPts val="0"/>
              </a:spcAft>
              <a:buSzPts val="1400"/>
              <a:buNone/>
              <a:defRPr sz="2400" b="1">
                <a:solidFill>
                  <a:srgbClr val="0072BC"/>
                </a:solidFill>
              </a:defRPr>
            </a:lvl1pPr>
            <a:lvl2pPr marL="1219170" lvl="1" indent="-304792" algn="l">
              <a:lnSpc>
                <a:spcPct val="100000"/>
              </a:lnSpc>
              <a:spcBef>
                <a:spcPts val="400"/>
              </a:spcBef>
              <a:spcAft>
                <a:spcPts val="0"/>
              </a:spcAft>
              <a:buSzPts val="900"/>
              <a:buNone/>
              <a:defRPr sz="1867"/>
            </a:lvl2pPr>
            <a:lvl3pPr marL="1828754" lvl="2" indent="-304792" algn="l">
              <a:lnSpc>
                <a:spcPct val="100000"/>
              </a:lnSpc>
              <a:spcBef>
                <a:spcPts val="267"/>
              </a:spcBef>
              <a:spcAft>
                <a:spcPts val="0"/>
              </a:spcAft>
              <a:buSzPts val="1200"/>
              <a:buFont typeface="Gill Sans"/>
              <a:buNone/>
              <a:defRPr sz="1600"/>
            </a:lvl3pPr>
            <a:lvl4pPr marL="2438339" lvl="3" indent="-304792" algn="l">
              <a:lnSpc>
                <a:spcPct val="100000"/>
              </a:lnSpc>
              <a:spcBef>
                <a:spcPts val="267"/>
              </a:spcBef>
              <a:spcAft>
                <a:spcPts val="0"/>
              </a:spcAft>
              <a:buSzPts val="1100"/>
              <a:buFont typeface="Gill Sans"/>
              <a:buNone/>
              <a:defRPr sz="1467"/>
            </a:lvl4pPr>
            <a:lvl5pPr marL="3047924" lvl="4" indent="-304792" algn="l">
              <a:lnSpc>
                <a:spcPct val="100000"/>
              </a:lnSpc>
              <a:spcBef>
                <a:spcPts val="267"/>
              </a:spcBef>
              <a:spcAft>
                <a:spcPts val="0"/>
              </a:spcAft>
              <a:buSzPts val="900"/>
              <a:buFont typeface="Gill Sans"/>
              <a:buNone/>
              <a:defRPr sz="1467"/>
            </a:lvl5pPr>
            <a:lvl6pPr marL="3657509" lvl="5" indent="-304792" algn="l">
              <a:lnSpc>
                <a:spcPct val="100000"/>
              </a:lnSpc>
              <a:spcBef>
                <a:spcPts val="267"/>
              </a:spcBef>
              <a:spcAft>
                <a:spcPts val="0"/>
              </a:spcAft>
              <a:buSzPts val="900"/>
              <a:buFont typeface="Gill Sans"/>
              <a:buNone/>
              <a:defRPr sz="1467"/>
            </a:lvl6pPr>
            <a:lvl7pPr marL="4267093" lvl="6" indent="-304792" algn="l">
              <a:lnSpc>
                <a:spcPct val="100000"/>
              </a:lnSpc>
              <a:spcBef>
                <a:spcPts val="267"/>
              </a:spcBef>
              <a:spcAft>
                <a:spcPts val="0"/>
              </a:spcAft>
              <a:buSzPts val="900"/>
              <a:buFont typeface="Gill Sans"/>
              <a:buNone/>
              <a:defRPr sz="1467"/>
            </a:lvl7pPr>
            <a:lvl8pPr marL="4876678" lvl="7" indent="-304792" algn="l">
              <a:lnSpc>
                <a:spcPct val="100000"/>
              </a:lnSpc>
              <a:spcBef>
                <a:spcPts val="267"/>
              </a:spcBef>
              <a:spcAft>
                <a:spcPts val="0"/>
              </a:spcAft>
              <a:buSzPts val="900"/>
              <a:buFont typeface="Gill Sans"/>
              <a:buNone/>
              <a:defRPr sz="1467"/>
            </a:lvl8pPr>
            <a:lvl9pPr marL="5486263" lvl="8" indent="-304792" algn="l">
              <a:lnSpc>
                <a:spcPct val="100000"/>
              </a:lnSpc>
              <a:spcBef>
                <a:spcPts val="267"/>
              </a:spcBef>
              <a:spcAft>
                <a:spcPts val="0"/>
              </a:spcAft>
              <a:buSzPts val="900"/>
              <a:buFont typeface="Gill Sans"/>
              <a:buNone/>
              <a:defRPr sz="1467"/>
            </a:lvl9pPr>
          </a:lstStyle>
          <a:p>
            <a:pPr lvl="0"/>
            <a:r>
              <a:rPr lang="en-US"/>
              <a:t>Click to edit Master text styles</a:t>
            </a:r>
          </a:p>
        </p:txBody>
      </p:sp>
      <p:sp>
        <p:nvSpPr>
          <p:cNvPr id="206" name="Google Shape;206;p30"/>
          <p:cNvSpPr txBox="1">
            <a:spLocks noGrp="1"/>
          </p:cNvSpPr>
          <p:nvPr>
            <p:ph type="ftr" idx="11"/>
          </p:nvPr>
        </p:nvSpPr>
        <p:spPr>
          <a:xfrm>
            <a:off x="4162751" y="6052088"/>
            <a:ext cx="3860800" cy="457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30"/>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208" name="Google Shape;208;p30"/>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sp>
        <p:nvSpPr>
          <p:cNvPr id="209" name="Google Shape;209;p30"/>
          <p:cNvSpPr/>
          <p:nvPr/>
        </p:nvSpPr>
        <p:spPr>
          <a:xfrm flipH="1">
            <a:off x="0" y="3487088"/>
            <a:ext cx="12192000" cy="94313"/>
          </a:xfrm>
          <a:prstGeom prst="rect">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pic>
        <p:nvPicPr>
          <p:cNvPr id="210" name="Google Shape;210;p30">
            <a:hlinkClick r:id="rId3"/>
          </p:cNvPr>
          <p:cNvPicPr preferRelativeResize="0"/>
          <p:nvPr/>
        </p:nvPicPr>
        <p:blipFill rotWithShape="1">
          <a:blip r:embed="rId4">
            <a:alphaModFix/>
          </a:blip>
          <a:srcRect/>
          <a:stretch/>
        </p:blipFill>
        <p:spPr>
          <a:xfrm>
            <a:off x="10807190" y="5805662"/>
            <a:ext cx="799679" cy="799677"/>
          </a:xfrm>
          <a:prstGeom prst="rect">
            <a:avLst/>
          </a:prstGeom>
          <a:noFill/>
          <a:ln>
            <a:noFill/>
          </a:ln>
        </p:spPr>
      </p:pic>
      <p:sp>
        <p:nvSpPr>
          <p:cNvPr id="11" name="Oval 10">
            <a:extLst>
              <a:ext uri="{FF2B5EF4-FFF2-40B4-BE49-F238E27FC236}">
                <a16:creationId xmlns:a16="http://schemas.microsoft.com/office/drawing/2014/main" id="{0210BC94-844D-36F7-3F3A-A0666986228B}"/>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69">
            <a:extLst>
              <a:ext uri="{FF2B5EF4-FFF2-40B4-BE49-F238E27FC236}">
                <a16:creationId xmlns:a16="http://schemas.microsoft.com/office/drawing/2014/main" id="{18F43B4A-7C05-C5A0-F81C-B8396641662E}"/>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3" name="Rectangle 12">
            <a:extLst>
              <a:ext uri="{FF2B5EF4-FFF2-40B4-BE49-F238E27FC236}">
                <a16:creationId xmlns:a16="http://schemas.microsoft.com/office/drawing/2014/main" id="{D7324AA3-EDC1-F193-6327-FD891EA9F070}"/>
              </a:ext>
            </a:extLst>
          </p:cNvPr>
          <p:cNvSpPr/>
          <p:nvPr userDrawn="1"/>
        </p:nvSpPr>
        <p:spPr bwMode="auto">
          <a:xfrm rot="10800000" flipV="1">
            <a:off x="0" y="3487086"/>
            <a:ext cx="12192000" cy="94314"/>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4" name="Picture 13">
            <a:hlinkClick r:id="rId3"/>
            <a:extLst>
              <a:ext uri="{FF2B5EF4-FFF2-40B4-BE49-F238E27FC236}">
                <a16:creationId xmlns:a16="http://schemas.microsoft.com/office/drawing/2014/main" id="{31691530-50B6-4E09-B9FF-0B5C204BF415}"/>
              </a:ext>
            </a:extLst>
          </p:cNvPr>
          <p:cNvPicPr>
            <a:picLocks noChangeAspect="1"/>
          </p:cNvPicPr>
          <p:nvPr userDrawn="1"/>
        </p:nvPicPr>
        <p:blipFill>
          <a:blip r:embed="rId5"/>
          <a:srcRect/>
          <a:stretch/>
        </p:blipFill>
        <p:spPr bwMode="auto">
          <a:xfrm>
            <a:off x="10807189" y="5805661"/>
            <a:ext cx="799678" cy="799678"/>
          </a:xfrm>
          <a:prstGeom prst="rect">
            <a:avLst/>
          </a:prstGeom>
          <a:noFill/>
          <a:ln>
            <a:noFill/>
          </a:ln>
        </p:spPr>
      </p:pic>
      <p:sp>
        <p:nvSpPr>
          <p:cNvPr id="15" name="TextBox 14">
            <a:extLst>
              <a:ext uri="{FF2B5EF4-FFF2-40B4-BE49-F238E27FC236}">
                <a16:creationId xmlns:a16="http://schemas.microsoft.com/office/drawing/2014/main" id="{74505411-F6B1-9E13-795E-1C2BA88D2650}"/>
              </a:ext>
            </a:extLst>
          </p:cNvPr>
          <p:cNvSpPr txBox="1"/>
          <p:nvPr userDrawn="1"/>
        </p:nvSpPr>
        <p:spPr>
          <a:xfrm>
            <a:off x="4115923" y="6383179"/>
            <a:ext cx="3960154" cy="246221"/>
          </a:xfrm>
          <a:prstGeom prst="rect">
            <a:avLst/>
          </a:prstGeom>
          <a:noFill/>
        </p:spPr>
        <p:txBody>
          <a:bodyPr wrap="square" rtlCol="0">
            <a:spAutoFit/>
          </a:bodyPr>
          <a:lstStyle/>
          <a:p>
            <a:pPr algn="ctr"/>
            <a:r>
              <a:rPr lang="en-US" sz="1000" dirty="0">
                <a:solidFill>
                  <a:schemeClr val="bg1">
                    <a:lumMod val="25000"/>
                  </a:schemeClr>
                </a:solidFill>
              </a:rPr>
              <a:t>Template by the eLearning Unit @Kab</a:t>
            </a:r>
          </a:p>
        </p:txBody>
      </p:sp>
    </p:spTree>
    <p:extLst>
      <p:ext uri="{BB962C8B-B14F-4D97-AF65-F5344CB8AC3E}">
        <p14:creationId xmlns:p14="http://schemas.microsoft.com/office/powerpoint/2010/main" val="66371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1"/>
        <p:cNvGrpSpPr/>
        <p:nvPr/>
      </p:nvGrpSpPr>
      <p:grpSpPr>
        <a:xfrm>
          <a:off x="0" y="0"/>
          <a:ext cx="0" cy="0"/>
          <a:chOff x="0" y="0"/>
          <a:chExt cx="0" cy="0"/>
        </a:xfrm>
      </p:grpSpPr>
      <p:grpSp>
        <p:nvGrpSpPr>
          <p:cNvPr id="14" name="Group 13">
            <a:extLst>
              <a:ext uri="{FF2B5EF4-FFF2-40B4-BE49-F238E27FC236}">
                <a16:creationId xmlns:a16="http://schemas.microsoft.com/office/drawing/2014/main" id="{5797F578-57C0-368D-BB7A-64F9483C4FA4}"/>
              </a:ext>
            </a:extLst>
          </p:cNvPr>
          <p:cNvGrpSpPr/>
          <p:nvPr userDrawn="1"/>
        </p:nvGrpSpPr>
        <p:grpSpPr>
          <a:xfrm>
            <a:off x="9525" y="2"/>
            <a:ext cx="12191999" cy="1419503"/>
            <a:chOff x="9525" y="2"/>
            <a:chExt cx="12191999" cy="1419503"/>
          </a:xfrm>
        </p:grpSpPr>
        <p:pic>
          <p:nvPicPr>
            <p:cNvPr id="15" name="Picture 14">
              <a:extLst>
                <a:ext uri="{FF2B5EF4-FFF2-40B4-BE49-F238E27FC236}">
                  <a16:creationId xmlns:a16="http://schemas.microsoft.com/office/drawing/2014/main" id="{0E258122-C521-3A6F-B3F5-0621E838F733}"/>
                </a:ext>
              </a:extLst>
            </p:cNvPr>
            <p:cNvPicPr>
              <a:picLocks noChangeAspect="1"/>
            </p:cNvPicPr>
            <p:nvPr userDrawn="1"/>
          </p:nvPicPr>
          <p:blipFill rotWithShape="1">
            <a:blip r:embed="rId2"/>
            <a:srcRect l="162" r="162" b="31313"/>
            <a:stretch/>
          </p:blipFill>
          <p:spPr>
            <a:xfrm>
              <a:off x="9525" y="2"/>
              <a:ext cx="12191999" cy="1233972"/>
            </a:xfrm>
            <a:prstGeom prst="rect">
              <a:avLst/>
            </a:prstGeom>
          </p:spPr>
        </p:pic>
        <p:sp>
          <p:nvSpPr>
            <p:cNvPr id="16" name="Rectangle 15">
              <a:extLst>
                <a:ext uri="{FF2B5EF4-FFF2-40B4-BE49-F238E27FC236}">
                  <a16:creationId xmlns:a16="http://schemas.microsoft.com/office/drawing/2014/main" id="{E889A644-026D-3390-67D2-AADC2F140CD1}"/>
                </a:ext>
              </a:extLst>
            </p:cNvPr>
            <p:cNvSpPr/>
            <p:nvPr userDrawn="1"/>
          </p:nvSpPr>
          <p:spPr bwMode="auto">
            <a:xfrm>
              <a:off x="9525" y="1338782"/>
              <a:ext cx="12191999" cy="8072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
        <p:nvSpPr>
          <p:cNvPr id="215" name="Google Shape;215;p31"/>
          <p:cNvSpPr txBox="1">
            <a:spLocks noGrp="1"/>
          </p:cNvSpPr>
          <p:nvPr>
            <p:ph type="title"/>
          </p:nvPr>
        </p:nvSpPr>
        <p:spPr>
          <a:xfrm>
            <a:off x="609600" y="274637"/>
            <a:ext cx="10972800" cy="896832"/>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b="1">
                <a:solidFill>
                  <a:schemeClr val="accent1">
                    <a:lumMod val="50000"/>
                  </a:schemeClr>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Click to edit Master title style</a:t>
            </a:r>
            <a:endParaRPr/>
          </a:p>
        </p:txBody>
      </p:sp>
      <p:sp>
        <p:nvSpPr>
          <p:cNvPr id="216" name="Google Shape;216;p31"/>
          <p:cNvSpPr txBox="1">
            <a:spLocks noGrp="1"/>
          </p:cNvSpPr>
          <p:nvPr>
            <p:ph type="body" idx="1"/>
          </p:nvPr>
        </p:nvSpPr>
        <p:spPr>
          <a:xfrm>
            <a:off x="609600" y="1535113"/>
            <a:ext cx="5386917" cy="639763"/>
          </a:xfrm>
          <a:prstGeom prst="rect">
            <a:avLst/>
          </a:prstGeom>
          <a:noFill/>
          <a:ln>
            <a:noFill/>
          </a:ln>
        </p:spPr>
        <p:txBody>
          <a:bodyPr spcFirstLastPara="1" wrap="square" lIns="68575" tIns="34275" rIns="68575" bIns="34275" anchor="b" anchorCtr="0">
            <a:noAutofit/>
          </a:bodyPr>
          <a:lstStyle>
            <a:lvl1pPr marL="609585" lvl="0" indent="-304792" algn="l">
              <a:lnSpc>
                <a:spcPct val="100000"/>
              </a:lnSpc>
              <a:spcBef>
                <a:spcPts val="533"/>
              </a:spcBef>
              <a:spcAft>
                <a:spcPts val="0"/>
              </a:spcAft>
              <a:buSzPts val="1400"/>
              <a:buNone/>
              <a:defRPr sz="2400" b="1">
                <a:solidFill>
                  <a:srgbClr val="0072BC"/>
                </a:solidFill>
              </a:defRPr>
            </a:lvl1pPr>
            <a:lvl2pPr marL="1219170" lvl="1" indent="-304792" algn="l">
              <a:lnSpc>
                <a:spcPct val="100000"/>
              </a:lnSpc>
              <a:spcBef>
                <a:spcPts val="400"/>
              </a:spcBef>
              <a:spcAft>
                <a:spcPts val="0"/>
              </a:spcAft>
              <a:buSzPts val="1100"/>
              <a:buNone/>
              <a:defRPr sz="2000" b="1"/>
            </a:lvl2pPr>
            <a:lvl3pPr marL="1828754" lvl="2" indent="-304792" algn="l">
              <a:lnSpc>
                <a:spcPct val="100000"/>
              </a:lnSpc>
              <a:spcBef>
                <a:spcPts val="400"/>
              </a:spcBef>
              <a:spcAft>
                <a:spcPts val="0"/>
              </a:spcAft>
              <a:buSzPts val="1400"/>
              <a:buFont typeface="Gill Sans"/>
              <a:buNone/>
              <a:defRPr sz="1867" b="1"/>
            </a:lvl3pPr>
            <a:lvl4pPr marL="2438339" lvl="3" indent="-304792" algn="l">
              <a:lnSpc>
                <a:spcPct val="100000"/>
              </a:lnSpc>
              <a:spcBef>
                <a:spcPts val="267"/>
              </a:spcBef>
              <a:spcAft>
                <a:spcPts val="0"/>
              </a:spcAft>
              <a:buSzPts val="1200"/>
              <a:buFont typeface="Gill Sans"/>
              <a:buNone/>
              <a:defRPr sz="1600" b="1"/>
            </a:lvl4pPr>
            <a:lvl5pPr marL="3047924" lvl="4" indent="-304792" algn="l">
              <a:lnSpc>
                <a:spcPct val="100000"/>
              </a:lnSpc>
              <a:spcBef>
                <a:spcPts val="267"/>
              </a:spcBef>
              <a:spcAft>
                <a:spcPts val="0"/>
              </a:spcAft>
              <a:buSzPts val="1000"/>
              <a:buFont typeface="Gill Sans"/>
              <a:buNone/>
              <a:defRPr sz="1600" b="1"/>
            </a:lvl5pPr>
            <a:lvl6pPr marL="3657509" lvl="5" indent="-304792" algn="l">
              <a:lnSpc>
                <a:spcPct val="100000"/>
              </a:lnSpc>
              <a:spcBef>
                <a:spcPts val="267"/>
              </a:spcBef>
              <a:spcAft>
                <a:spcPts val="0"/>
              </a:spcAft>
              <a:buSzPts val="1000"/>
              <a:buFont typeface="Gill Sans"/>
              <a:buNone/>
              <a:defRPr sz="1600" b="1"/>
            </a:lvl6pPr>
            <a:lvl7pPr marL="4267093" lvl="6" indent="-304792" algn="l">
              <a:lnSpc>
                <a:spcPct val="100000"/>
              </a:lnSpc>
              <a:spcBef>
                <a:spcPts val="267"/>
              </a:spcBef>
              <a:spcAft>
                <a:spcPts val="0"/>
              </a:spcAft>
              <a:buSzPts val="1000"/>
              <a:buFont typeface="Gill Sans"/>
              <a:buNone/>
              <a:defRPr sz="1600" b="1"/>
            </a:lvl7pPr>
            <a:lvl8pPr marL="4876678" lvl="7" indent="-304792" algn="l">
              <a:lnSpc>
                <a:spcPct val="100000"/>
              </a:lnSpc>
              <a:spcBef>
                <a:spcPts val="267"/>
              </a:spcBef>
              <a:spcAft>
                <a:spcPts val="0"/>
              </a:spcAft>
              <a:buSzPts val="1000"/>
              <a:buFont typeface="Gill Sans"/>
              <a:buNone/>
              <a:defRPr sz="1600" b="1"/>
            </a:lvl8pPr>
            <a:lvl9pPr marL="5486263" lvl="8" indent="-304792" algn="l">
              <a:lnSpc>
                <a:spcPct val="100000"/>
              </a:lnSpc>
              <a:spcBef>
                <a:spcPts val="267"/>
              </a:spcBef>
              <a:spcAft>
                <a:spcPts val="0"/>
              </a:spcAft>
              <a:buSzPts val="1000"/>
              <a:buFont typeface="Gill Sans"/>
              <a:buNone/>
              <a:defRPr sz="1600" b="1"/>
            </a:lvl9pPr>
          </a:lstStyle>
          <a:p>
            <a:pPr lvl="0"/>
            <a:r>
              <a:rPr lang="en-US"/>
              <a:t>Click to edit Master text styles</a:t>
            </a:r>
          </a:p>
        </p:txBody>
      </p:sp>
      <p:sp>
        <p:nvSpPr>
          <p:cNvPr id="217" name="Google Shape;217;p31"/>
          <p:cNvSpPr txBox="1">
            <a:spLocks noGrp="1"/>
          </p:cNvSpPr>
          <p:nvPr>
            <p:ph type="body" idx="2"/>
          </p:nvPr>
        </p:nvSpPr>
        <p:spPr>
          <a:xfrm>
            <a:off x="609600" y="2174875"/>
            <a:ext cx="5386917" cy="3628919"/>
          </a:xfrm>
          <a:prstGeom prst="rect">
            <a:avLst/>
          </a:prstGeom>
          <a:noFill/>
          <a:ln>
            <a:noFill/>
          </a:ln>
        </p:spPr>
        <p:txBody>
          <a:bodyPr spcFirstLastPara="1" wrap="square" lIns="68575" tIns="34275" rIns="68575" bIns="34275" anchor="t" anchorCtr="0">
            <a:noAutofit/>
          </a:bodyPr>
          <a:lstStyle>
            <a:lvl1pPr marL="609585" lvl="0" indent="-423323" algn="l">
              <a:lnSpc>
                <a:spcPct val="100000"/>
              </a:lnSpc>
              <a:spcBef>
                <a:spcPts val="533"/>
              </a:spcBef>
              <a:spcAft>
                <a:spcPts val="0"/>
              </a:spcAft>
              <a:buSzPts val="1400"/>
              <a:buChar char="▪"/>
              <a:defRPr sz="2400">
                <a:solidFill>
                  <a:srgbClr val="000C14"/>
                </a:solidFill>
              </a:defRPr>
            </a:lvl1pPr>
            <a:lvl2pPr marL="1219170" lvl="1" indent="-397923" algn="l">
              <a:lnSpc>
                <a:spcPct val="100000"/>
              </a:lnSpc>
              <a:spcBef>
                <a:spcPts val="400"/>
              </a:spcBef>
              <a:spcAft>
                <a:spcPts val="0"/>
              </a:spcAft>
              <a:buSzPts val="1100"/>
              <a:buChar char="▪"/>
              <a:defRPr sz="2000"/>
            </a:lvl2pPr>
            <a:lvl3pPr marL="1828754" lvl="2" indent="-423323" algn="l">
              <a:lnSpc>
                <a:spcPct val="100000"/>
              </a:lnSpc>
              <a:spcBef>
                <a:spcPts val="400"/>
              </a:spcBef>
              <a:spcAft>
                <a:spcPts val="0"/>
              </a:spcAft>
              <a:buSzPts val="1400"/>
              <a:buFont typeface="Gill Sans"/>
              <a:buChar char="•"/>
              <a:defRPr sz="1867"/>
            </a:lvl3pPr>
            <a:lvl4pPr marL="2438339" lvl="3" indent="-406390" algn="l">
              <a:lnSpc>
                <a:spcPct val="100000"/>
              </a:lnSpc>
              <a:spcBef>
                <a:spcPts val="267"/>
              </a:spcBef>
              <a:spcAft>
                <a:spcPts val="0"/>
              </a:spcAft>
              <a:buSzPts val="1200"/>
              <a:buFont typeface="Gill Sans"/>
              <a:buChar char="•"/>
              <a:defRPr sz="1600"/>
            </a:lvl4pPr>
            <a:lvl5pPr marL="3047924" lvl="4" indent="-389457" algn="l">
              <a:lnSpc>
                <a:spcPct val="100000"/>
              </a:lnSpc>
              <a:spcBef>
                <a:spcPts val="267"/>
              </a:spcBef>
              <a:spcAft>
                <a:spcPts val="0"/>
              </a:spcAft>
              <a:buSzPts val="1000"/>
              <a:buFont typeface="Gill Sans"/>
              <a:buChar char="•"/>
              <a:defRPr sz="1600"/>
            </a:lvl5pPr>
            <a:lvl6pPr marL="3657509" lvl="5" indent="-389457" algn="l">
              <a:lnSpc>
                <a:spcPct val="100000"/>
              </a:lnSpc>
              <a:spcBef>
                <a:spcPts val="267"/>
              </a:spcBef>
              <a:spcAft>
                <a:spcPts val="0"/>
              </a:spcAft>
              <a:buSzPts val="1000"/>
              <a:buFont typeface="Gill Sans"/>
              <a:buChar char="•"/>
              <a:defRPr sz="1600"/>
            </a:lvl6pPr>
            <a:lvl7pPr marL="4267093" lvl="6" indent="-389457" algn="l">
              <a:lnSpc>
                <a:spcPct val="100000"/>
              </a:lnSpc>
              <a:spcBef>
                <a:spcPts val="267"/>
              </a:spcBef>
              <a:spcAft>
                <a:spcPts val="0"/>
              </a:spcAft>
              <a:buSzPts val="1000"/>
              <a:buFont typeface="Gill Sans"/>
              <a:buChar char="•"/>
              <a:defRPr sz="1600"/>
            </a:lvl7pPr>
            <a:lvl8pPr marL="4876678" lvl="7" indent="-389457" algn="l">
              <a:lnSpc>
                <a:spcPct val="100000"/>
              </a:lnSpc>
              <a:spcBef>
                <a:spcPts val="267"/>
              </a:spcBef>
              <a:spcAft>
                <a:spcPts val="0"/>
              </a:spcAft>
              <a:buSzPts val="1000"/>
              <a:buFont typeface="Gill Sans"/>
              <a:buChar char="•"/>
              <a:defRPr sz="1600"/>
            </a:lvl8pPr>
            <a:lvl9pPr marL="5486263" lvl="8" indent="-389457" algn="l">
              <a:lnSpc>
                <a:spcPct val="100000"/>
              </a:lnSpc>
              <a:spcBef>
                <a:spcPts val="267"/>
              </a:spcBef>
              <a:spcAft>
                <a:spcPts val="0"/>
              </a:spcAft>
              <a:buSzPts val="1000"/>
              <a:buFont typeface="Gill Sans"/>
              <a:buChar char="•"/>
              <a:defRPr sz="1600"/>
            </a:lvl9pPr>
          </a:lstStyle>
          <a:p>
            <a:pPr lvl="0"/>
            <a:r>
              <a:rPr lang="en-US"/>
              <a:t>Click to edit Master text styles</a:t>
            </a:r>
          </a:p>
        </p:txBody>
      </p:sp>
      <p:sp>
        <p:nvSpPr>
          <p:cNvPr id="218" name="Google Shape;218;p31"/>
          <p:cNvSpPr txBox="1">
            <a:spLocks noGrp="1"/>
          </p:cNvSpPr>
          <p:nvPr>
            <p:ph type="body" idx="3"/>
          </p:nvPr>
        </p:nvSpPr>
        <p:spPr>
          <a:xfrm>
            <a:off x="6193369" y="1535113"/>
            <a:ext cx="5389033" cy="639763"/>
          </a:xfrm>
          <a:prstGeom prst="rect">
            <a:avLst/>
          </a:prstGeom>
          <a:noFill/>
          <a:ln>
            <a:noFill/>
          </a:ln>
        </p:spPr>
        <p:txBody>
          <a:bodyPr spcFirstLastPara="1" wrap="square" lIns="68575" tIns="34275" rIns="68575" bIns="34275" anchor="b" anchorCtr="0">
            <a:noAutofit/>
          </a:bodyPr>
          <a:lstStyle>
            <a:lvl1pPr marL="609585" lvl="0" indent="-304792" algn="l">
              <a:lnSpc>
                <a:spcPct val="100000"/>
              </a:lnSpc>
              <a:spcBef>
                <a:spcPts val="533"/>
              </a:spcBef>
              <a:spcAft>
                <a:spcPts val="0"/>
              </a:spcAft>
              <a:buSzPts val="1400"/>
              <a:buNone/>
              <a:defRPr sz="2400" b="1">
                <a:solidFill>
                  <a:srgbClr val="0072BC"/>
                </a:solidFill>
              </a:defRPr>
            </a:lvl1pPr>
            <a:lvl2pPr marL="1219170" lvl="1" indent="-304792" algn="l">
              <a:lnSpc>
                <a:spcPct val="100000"/>
              </a:lnSpc>
              <a:spcBef>
                <a:spcPts val="400"/>
              </a:spcBef>
              <a:spcAft>
                <a:spcPts val="0"/>
              </a:spcAft>
              <a:buSzPts val="1100"/>
              <a:buNone/>
              <a:defRPr sz="2000" b="1"/>
            </a:lvl2pPr>
            <a:lvl3pPr marL="1828754" lvl="2" indent="-304792" algn="l">
              <a:lnSpc>
                <a:spcPct val="100000"/>
              </a:lnSpc>
              <a:spcBef>
                <a:spcPts val="400"/>
              </a:spcBef>
              <a:spcAft>
                <a:spcPts val="0"/>
              </a:spcAft>
              <a:buSzPts val="1400"/>
              <a:buFont typeface="Gill Sans"/>
              <a:buNone/>
              <a:defRPr sz="1867" b="1"/>
            </a:lvl3pPr>
            <a:lvl4pPr marL="2438339" lvl="3" indent="-304792" algn="l">
              <a:lnSpc>
                <a:spcPct val="100000"/>
              </a:lnSpc>
              <a:spcBef>
                <a:spcPts val="267"/>
              </a:spcBef>
              <a:spcAft>
                <a:spcPts val="0"/>
              </a:spcAft>
              <a:buSzPts val="1200"/>
              <a:buFont typeface="Gill Sans"/>
              <a:buNone/>
              <a:defRPr sz="1600" b="1"/>
            </a:lvl4pPr>
            <a:lvl5pPr marL="3047924" lvl="4" indent="-304792" algn="l">
              <a:lnSpc>
                <a:spcPct val="100000"/>
              </a:lnSpc>
              <a:spcBef>
                <a:spcPts val="267"/>
              </a:spcBef>
              <a:spcAft>
                <a:spcPts val="0"/>
              </a:spcAft>
              <a:buSzPts val="1000"/>
              <a:buFont typeface="Gill Sans"/>
              <a:buNone/>
              <a:defRPr sz="1600" b="1"/>
            </a:lvl5pPr>
            <a:lvl6pPr marL="3657509" lvl="5" indent="-304792" algn="l">
              <a:lnSpc>
                <a:spcPct val="100000"/>
              </a:lnSpc>
              <a:spcBef>
                <a:spcPts val="267"/>
              </a:spcBef>
              <a:spcAft>
                <a:spcPts val="0"/>
              </a:spcAft>
              <a:buSzPts val="1000"/>
              <a:buFont typeface="Gill Sans"/>
              <a:buNone/>
              <a:defRPr sz="1600" b="1"/>
            </a:lvl6pPr>
            <a:lvl7pPr marL="4267093" lvl="6" indent="-304792" algn="l">
              <a:lnSpc>
                <a:spcPct val="100000"/>
              </a:lnSpc>
              <a:spcBef>
                <a:spcPts val="267"/>
              </a:spcBef>
              <a:spcAft>
                <a:spcPts val="0"/>
              </a:spcAft>
              <a:buSzPts val="1000"/>
              <a:buFont typeface="Gill Sans"/>
              <a:buNone/>
              <a:defRPr sz="1600" b="1"/>
            </a:lvl7pPr>
            <a:lvl8pPr marL="4876678" lvl="7" indent="-304792" algn="l">
              <a:lnSpc>
                <a:spcPct val="100000"/>
              </a:lnSpc>
              <a:spcBef>
                <a:spcPts val="267"/>
              </a:spcBef>
              <a:spcAft>
                <a:spcPts val="0"/>
              </a:spcAft>
              <a:buSzPts val="1000"/>
              <a:buFont typeface="Gill Sans"/>
              <a:buNone/>
              <a:defRPr sz="1600" b="1"/>
            </a:lvl8pPr>
            <a:lvl9pPr marL="5486263" lvl="8" indent="-304792" algn="l">
              <a:lnSpc>
                <a:spcPct val="100000"/>
              </a:lnSpc>
              <a:spcBef>
                <a:spcPts val="267"/>
              </a:spcBef>
              <a:spcAft>
                <a:spcPts val="0"/>
              </a:spcAft>
              <a:buSzPts val="1000"/>
              <a:buFont typeface="Gill Sans"/>
              <a:buNone/>
              <a:defRPr sz="1600" b="1"/>
            </a:lvl9pPr>
          </a:lstStyle>
          <a:p>
            <a:pPr lvl="0"/>
            <a:r>
              <a:rPr lang="en-US"/>
              <a:t>Click to edit Master text styles</a:t>
            </a:r>
          </a:p>
        </p:txBody>
      </p:sp>
      <p:sp>
        <p:nvSpPr>
          <p:cNvPr id="219" name="Google Shape;219;p31"/>
          <p:cNvSpPr txBox="1">
            <a:spLocks noGrp="1"/>
          </p:cNvSpPr>
          <p:nvPr>
            <p:ph type="body" idx="4"/>
          </p:nvPr>
        </p:nvSpPr>
        <p:spPr>
          <a:xfrm>
            <a:off x="6193369" y="2174875"/>
            <a:ext cx="5389033" cy="3628919"/>
          </a:xfrm>
          <a:prstGeom prst="rect">
            <a:avLst/>
          </a:prstGeom>
          <a:noFill/>
          <a:ln>
            <a:noFill/>
          </a:ln>
        </p:spPr>
        <p:txBody>
          <a:bodyPr spcFirstLastPara="1" wrap="square" lIns="68575" tIns="34275" rIns="68575" bIns="34275" anchor="t" anchorCtr="0">
            <a:noAutofit/>
          </a:bodyPr>
          <a:lstStyle>
            <a:lvl1pPr marL="609585" lvl="0" indent="-423323" algn="l">
              <a:lnSpc>
                <a:spcPct val="100000"/>
              </a:lnSpc>
              <a:spcBef>
                <a:spcPts val="533"/>
              </a:spcBef>
              <a:spcAft>
                <a:spcPts val="0"/>
              </a:spcAft>
              <a:buSzPts val="1400"/>
              <a:buChar char="▪"/>
              <a:defRPr sz="2400">
                <a:solidFill>
                  <a:srgbClr val="000C14"/>
                </a:solidFill>
              </a:defRPr>
            </a:lvl1pPr>
            <a:lvl2pPr marL="1219170" lvl="1" indent="-397923" algn="l">
              <a:lnSpc>
                <a:spcPct val="100000"/>
              </a:lnSpc>
              <a:spcBef>
                <a:spcPts val="400"/>
              </a:spcBef>
              <a:spcAft>
                <a:spcPts val="0"/>
              </a:spcAft>
              <a:buSzPts val="1100"/>
              <a:buChar char="▪"/>
              <a:defRPr sz="2000"/>
            </a:lvl2pPr>
            <a:lvl3pPr marL="1828754" lvl="2" indent="-423323" algn="l">
              <a:lnSpc>
                <a:spcPct val="100000"/>
              </a:lnSpc>
              <a:spcBef>
                <a:spcPts val="400"/>
              </a:spcBef>
              <a:spcAft>
                <a:spcPts val="0"/>
              </a:spcAft>
              <a:buSzPts val="1400"/>
              <a:buFont typeface="Gill Sans"/>
              <a:buChar char="•"/>
              <a:defRPr sz="1867"/>
            </a:lvl3pPr>
            <a:lvl4pPr marL="2438339" lvl="3" indent="-406390" algn="l">
              <a:lnSpc>
                <a:spcPct val="100000"/>
              </a:lnSpc>
              <a:spcBef>
                <a:spcPts val="267"/>
              </a:spcBef>
              <a:spcAft>
                <a:spcPts val="0"/>
              </a:spcAft>
              <a:buSzPts val="1200"/>
              <a:buFont typeface="Gill Sans"/>
              <a:buChar char="•"/>
              <a:defRPr sz="1600"/>
            </a:lvl4pPr>
            <a:lvl5pPr marL="3047924" lvl="4" indent="-389457" algn="l">
              <a:lnSpc>
                <a:spcPct val="100000"/>
              </a:lnSpc>
              <a:spcBef>
                <a:spcPts val="267"/>
              </a:spcBef>
              <a:spcAft>
                <a:spcPts val="0"/>
              </a:spcAft>
              <a:buSzPts val="1000"/>
              <a:buFont typeface="Gill Sans"/>
              <a:buChar char="•"/>
              <a:defRPr sz="1600"/>
            </a:lvl5pPr>
            <a:lvl6pPr marL="3657509" lvl="5" indent="-389457" algn="l">
              <a:lnSpc>
                <a:spcPct val="100000"/>
              </a:lnSpc>
              <a:spcBef>
                <a:spcPts val="267"/>
              </a:spcBef>
              <a:spcAft>
                <a:spcPts val="0"/>
              </a:spcAft>
              <a:buSzPts val="1000"/>
              <a:buFont typeface="Gill Sans"/>
              <a:buChar char="•"/>
              <a:defRPr sz="1600"/>
            </a:lvl6pPr>
            <a:lvl7pPr marL="4267093" lvl="6" indent="-389457" algn="l">
              <a:lnSpc>
                <a:spcPct val="100000"/>
              </a:lnSpc>
              <a:spcBef>
                <a:spcPts val="267"/>
              </a:spcBef>
              <a:spcAft>
                <a:spcPts val="0"/>
              </a:spcAft>
              <a:buSzPts val="1000"/>
              <a:buFont typeface="Gill Sans"/>
              <a:buChar char="•"/>
              <a:defRPr sz="1600"/>
            </a:lvl7pPr>
            <a:lvl8pPr marL="4876678" lvl="7" indent="-389457" algn="l">
              <a:lnSpc>
                <a:spcPct val="100000"/>
              </a:lnSpc>
              <a:spcBef>
                <a:spcPts val="267"/>
              </a:spcBef>
              <a:spcAft>
                <a:spcPts val="0"/>
              </a:spcAft>
              <a:buSzPts val="1000"/>
              <a:buFont typeface="Gill Sans"/>
              <a:buChar char="•"/>
              <a:defRPr sz="1600"/>
            </a:lvl8pPr>
            <a:lvl9pPr marL="5486263" lvl="8" indent="-389457" algn="l">
              <a:lnSpc>
                <a:spcPct val="100000"/>
              </a:lnSpc>
              <a:spcBef>
                <a:spcPts val="267"/>
              </a:spcBef>
              <a:spcAft>
                <a:spcPts val="0"/>
              </a:spcAft>
              <a:buSzPts val="1000"/>
              <a:buFont typeface="Gill Sans"/>
              <a:buChar char="•"/>
              <a:defRPr sz="1600"/>
            </a:lvl9pPr>
          </a:lstStyle>
          <a:p>
            <a:pPr lvl="0"/>
            <a:r>
              <a:rPr lang="en-US"/>
              <a:t>Click to edit Master text styles</a:t>
            </a:r>
          </a:p>
        </p:txBody>
      </p:sp>
      <p:sp>
        <p:nvSpPr>
          <p:cNvPr id="220" name="Google Shape;220;p31"/>
          <p:cNvSpPr txBox="1">
            <a:spLocks noGrp="1"/>
          </p:cNvSpPr>
          <p:nvPr>
            <p:ph type="ftr" idx="11"/>
          </p:nvPr>
        </p:nvSpPr>
        <p:spPr>
          <a:xfrm>
            <a:off x="4162751" y="6052088"/>
            <a:ext cx="3860800" cy="457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1" name="Google Shape;221;p31"/>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222" name="Google Shape;222;p31"/>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pic>
        <p:nvPicPr>
          <p:cNvPr id="223" name="Google Shape;223;p31">
            <a:hlinkClick r:id="rId3"/>
          </p:cNvPr>
          <p:cNvPicPr preferRelativeResize="0"/>
          <p:nvPr/>
        </p:nvPicPr>
        <p:blipFill rotWithShape="1">
          <a:blip r:embed="rId4">
            <a:alphaModFix/>
          </a:blip>
          <a:srcRect/>
          <a:stretch/>
        </p:blipFill>
        <p:spPr>
          <a:xfrm>
            <a:off x="10807190" y="5805662"/>
            <a:ext cx="799679" cy="799677"/>
          </a:xfrm>
          <a:prstGeom prst="rect">
            <a:avLst/>
          </a:prstGeom>
          <a:noFill/>
          <a:ln>
            <a:noFill/>
          </a:ln>
        </p:spPr>
      </p:pic>
      <p:sp>
        <p:nvSpPr>
          <p:cNvPr id="17" name="Oval 16">
            <a:extLst>
              <a:ext uri="{FF2B5EF4-FFF2-40B4-BE49-F238E27FC236}">
                <a16:creationId xmlns:a16="http://schemas.microsoft.com/office/drawing/2014/main" id="{E973F634-0916-0FDD-0987-3EF880BCCFC3}"/>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8" name="Rectangle 69">
            <a:extLst>
              <a:ext uri="{FF2B5EF4-FFF2-40B4-BE49-F238E27FC236}">
                <a16:creationId xmlns:a16="http://schemas.microsoft.com/office/drawing/2014/main" id="{39A9D2FB-058F-9F76-0572-E092080835E5}"/>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19" name="Picture 18">
            <a:hlinkClick r:id="rId3"/>
            <a:extLst>
              <a:ext uri="{FF2B5EF4-FFF2-40B4-BE49-F238E27FC236}">
                <a16:creationId xmlns:a16="http://schemas.microsoft.com/office/drawing/2014/main" id="{AFFDF590-2FC7-D3BD-F9E4-1929B273C87A}"/>
              </a:ext>
            </a:extLst>
          </p:cNvPr>
          <p:cNvPicPr>
            <a:picLocks noChangeAspect="1"/>
          </p:cNvPicPr>
          <p:nvPr userDrawn="1"/>
        </p:nvPicPr>
        <p:blipFill>
          <a:blip r:embed="rId5"/>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420510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733288" y="374112"/>
            <a:ext cx="10869083" cy="1090613"/>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b="1">
                <a:solidFill>
                  <a:schemeClr val="bg2">
                    <a:lumMod val="50000"/>
                  </a:schemeClr>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Click to edit Master title style</a:t>
            </a:r>
            <a:endParaRPr/>
          </a:p>
        </p:txBody>
      </p:sp>
      <p:sp>
        <p:nvSpPr>
          <p:cNvPr id="226" name="Google Shape;226;p32"/>
          <p:cNvSpPr txBox="1">
            <a:spLocks noGrp="1"/>
          </p:cNvSpPr>
          <p:nvPr>
            <p:ph type="ftr" idx="11"/>
          </p:nvPr>
        </p:nvSpPr>
        <p:spPr>
          <a:xfrm>
            <a:off x="4162751" y="6052088"/>
            <a:ext cx="3860800" cy="457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a:defRPr/>
            </a:pPr>
            <a:endParaRPr lang="en-US"/>
          </a:p>
        </p:txBody>
      </p:sp>
      <p:sp>
        <p:nvSpPr>
          <p:cNvPr id="227" name="Google Shape;227;p32"/>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228" name="Google Shape;228;p32"/>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pic>
        <p:nvPicPr>
          <p:cNvPr id="229" name="Google Shape;229;p32">
            <a:hlinkClick r:id="rId2"/>
          </p:cNvPr>
          <p:cNvPicPr preferRelativeResize="0"/>
          <p:nvPr/>
        </p:nvPicPr>
        <p:blipFill rotWithShape="1">
          <a:blip r:embed="rId3">
            <a:alphaModFix/>
          </a:blip>
          <a:srcRect/>
          <a:stretch/>
        </p:blipFill>
        <p:spPr>
          <a:xfrm>
            <a:off x="10807190" y="5805662"/>
            <a:ext cx="799679" cy="799677"/>
          </a:xfrm>
          <a:prstGeom prst="rect">
            <a:avLst/>
          </a:prstGeom>
          <a:noFill/>
          <a:ln>
            <a:noFill/>
          </a:ln>
        </p:spPr>
      </p:pic>
      <p:sp>
        <p:nvSpPr>
          <p:cNvPr id="7" name="Oval 6">
            <a:extLst>
              <a:ext uri="{FF2B5EF4-FFF2-40B4-BE49-F238E27FC236}">
                <a16:creationId xmlns:a16="http://schemas.microsoft.com/office/drawing/2014/main" id="{8292BD38-E497-76EA-0395-57F567720C10}"/>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69">
            <a:extLst>
              <a:ext uri="{FF2B5EF4-FFF2-40B4-BE49-F238E27FC236}">
                <a16:creationId xmlns:a16="http://schemas.microsoft.com/office/drawing/2014/main" id="{5A8DCD0C-B564-31E2-4E51-6C13BBCA629E}"/>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9" name="Picture 8">
            <a:hlinkClick r:id="rId2"/>
            <a:extLst>
              <a:ext uri="{FF2B5EF4-FFF2-40B4-BE49-F238E27FC236}">
                <a16:creationId xmlns:a16="http://schemas.microsoft.com/office/drawing/2014/main" id="{DC4729F3-483A-2754-54CC-80A0A44C0E69}"/>
              </a:ext>
            </a:extLst>
          </p:cNvPr>
          <p:cNvPicPr>
            <a:picLocks noChangeAspect="1"/>
          </p:cNvPicPr>
          <p:nvPr userDrawn="1"/>
        </p:nvPicPr>
        <p:blipFill>
          <a:blip r:embed="rId4"/>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12308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0"/>
        <p:cNvGrpSpPr/>
        <p:nvPr/>
      </p:nvGrpSpPr>
      <p:grpSpPr>
        <a:xfrm>
          <a:off x="0" y="0"/>
          <a:ext cx="0" cy="0"/>
          <a:chOff x="0" y="0"/>
          <a:chExt cx="0" cy="0"/>
        </a:xfrm>
      </p:grpSpPr>
      <p:sp>
        <p:nvSpPr>
          <p:cNvPr id="231" name="Google Shape;231;p33"/>
          <p:cNvSpPr txBox="1">
            <a:spLocks noGrp="1"/>
          </p:cNvSpPr>
          <p:nvPr>
            <p:ph type="ftr" idx="11"/>
          </p:nvPr>
        </p:nvSpPr>
        <p:spPr>
          <a:xfrm>
            <a:off x="4162751" y="6052088"/>
            <a:ext cx="3860800" cy="457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a:defRPr/>
            </a:pPr>
            <a:endParaRPr lang="en-US"/>
          </a:p>
        </p:txBody>
      </p:sp>
      <p:sp>
        <p:nvSpPr>
          <p:cNvPr id="232" name="Google Shape;232;p33"/>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233" name="Google Shape;233;p33"/>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pic>
        <p:nvPicPr>
          <p:cNvPr id="234" name="Google Shape;234;p33">
            <a:hlinkClick r:id="rId2"/>
          </p:cNvPr>
          <p:cNvPicPr preferRelativeResize="0"/>
          <p:nvPr/>
        </p:nvPicPr>
        <p:blipFill rotWithShape="1">
          <a:blip r:embed="rId3">
            <a:alphaModFix/>
          </a:blip>
          <a:srcRect/>
          <a:stretch/>
        </p:blipFill>
        <p:spPr>
          <a:xfrm>
            <a:off x="10807190" y="5805662"/>
            <a:ext cx="799679" cy="799677"/>
          </a:xfrm>
          <a:prstGeom prst="rect">
            <a:avLst/>
          </a:prstGeom>
          <a:noFill/>
          <a:ln>
            <a:noFill/>
          </a:ln>
        </p:spPr>
      </p:pic>
      <p:sp>
        <p:nvSpPr>
          <p:cNvPr id="6" name="Oval 5">
            <a:extLst>
              <a:ext uri="{FF2B5EF4-FFF2-40B4-BE49-F238E27FC236}">
                <a16:creationId xmlns:a16="http://schemas.microsoft.com/office/drawing/2014/main" id="{85E56829-68B6-5561-1CF4-72FDE5DCD06C}"/>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Rectangle 69">
            <a:extLst>
              <a:ext uri="{FF2B5EF4-FFF2-40B4-BE49-F238E27FC236}">
                <a16:creationId xmlns:a16="http://schemas.microsoft.com/office/drawing/2014/main" id="{115FB227-5EB8-68C0-50EB-951A6133B62E}"/>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8" name="Picture 7">
            <a:hlinkClick r:id="rId2"/>
            <a:extLst>
              <a:ext uri="{FF2B5EF4-FFF2-40B4-BE49-F238E27FC236}">
                <a16:creationId xmlns:a16="http://schemas.microsoft.com/office/drawing/2014/main" id="{3864ECB6-E2DE-C600-DAE0-A71D515E3B72}"/>
              </a:ext>
            </a:extLst>
          </p:cNvPr>
          <p:cNvPicPr>
            <a:picLocks noChangeAspect="1"/>
          </p:cNvPicPr>
          <p:nvPr userDrawn="1"/>
        </p:nvPicPr>
        <p:blipFill>
          <a:blip r:embed="rId4"/>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110637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7F351B-85F5-4263-A15F-52D63CDB0585}"/>
              </a:ext>
            </a:extLst>
          </p:cNvPr>
          <p:cNvPicPr>
            <a:picLocks noChangeAspect="1"/>
          </p:cNvPicPr>
          <p:nvPr userDrawn="1"/>
        </p:nvPicPr>
        <p:blipFill>
          <a:blip r:embed="rId2"/>
          <a:srcRect t="12" b="12"/>
          <a:stretch/>
        </p:blipFill>
        <p:spPr>
          <a:xfrm>
            <a:off x="0" y="-1"/>
            <a:ext cx="3925247" cy="6858000"/>
          </a:xfrm>
          <a:prstGeom prst="rect">
            <a:avLst/>
          </a:prstGeom>
        </p:spPr>
      </p:pic>
      <p:pic>
        <p:nvPicPr>
          <p:cNvPr id="6" name="Picture 5">
            <a:extLst>
              <a:ext uri="{FF2B5EF4-FFF2-40B4-BE49-F238E27FC236}">
                <a16:creationId xmlns:a16="http://schemas.microsoft.com/office/drawing/2014/main" id="{2C85B8A8-DD60-6E64-8617-3800BB8AA532}"/>
              </a:ext>
            </a:extLst>
          </p:cNvPr>
          <p:cNvPicPr>
            <a:picLocks noChangeAspect="1"/>
          </p:cNvPicPr>
          <p:nvPr userDrawn="1"/>
        </p:nvPicPr>
        <p:blipFill rotWithShape="1">
          <a:blip r:embed="rId3"/>
          <a:srcRect l="3671" r="48330"/>
          <a:stretch/>
        </p:blipFill>
        <p:spPr>
          <a:xfrm>
            <a:off x="9906000" y="1047750"/>
            <a:ext cx="2286000" cy="4762500"/>
          </a:xfrm>
          <a:prstGeom prst="rect">
            <a:avLst/>
          </a:prstGeom>
        </p:spPr>
      </p:pic>
      <p:sp>
        <p:nvSpPr>
          <p:cNvPr id="3" name="Content Placeholder 2"/>
          <p:cNvSpPr>
            <a:spLocks noGrp="1"/>
          </p:cNvSpPr>
          <p:nvPr>
            <p:ph idx="1"/>
          </p:nvPr>
        </p:nvSpPr>
        <p:spPr>
          <a:xfrm>
            <a:off x="4419600" y="673770"/>
            <a:ext cx="7078276" cy="4965030"/>
          </a:xfrm>
        </p:spPr>
        <p:txBody>
          <a:bodyPr/>
          <a:lstStyle>
            <a:lvl1pPr>
              <a:buClr>
                <a:srgbClr val="0072BC"/>
              </a:buClr>
              <a:defRPr/>
            </a:lvl1pPr>
            <a:lvl2pPr>
              <a:buClr>
                <a:srgbClr val="0B8C45"/>
              </a:buClr>
              <a:defRPr/>
            </a:lvl2pPr>
            <a:lvl3pPr>
              <a:buClr>
                <a:srgbClr val="0072BC"/>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C463072E-3404-4A69-87F9-5E53C2774270}"/>
              </a:ext>
            </a:extLst>
          </p:cNvPr>
          <p:cNvSpPr/>
          <p:nvPr userDrawn="1"/>
        </p:nvSpPr>
        <p:spPr bwMode="auto">
          <a:xfrm rot="16200000">
            <a:off x="659732" y="3374506"/>
            <a:ext cx="6858000" cy="108988"/>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le 1"/>
          <p:cNvSpPr>
            <a:spLocks noGrp="1"/>
          </p:cNvSpPr>
          <p:nvPr userDrawn="1">
            <p:ph type="title"/>
          </p:nvPr>
        </p:nvSpPr>
        <p:spPr>
          <a:xfrm>
            <a:off x="220469" y="1526851"/>
            <a:ext cx="3503578" cy="2133599"/>
          </a:xfrm>
        </p:spPr>
        <p:txBody>
          <a:bodyPr/>
          <a:lstStyle>
            <a:lvl1pPr>
              <a:defRPr sz="3200" b="1">
                <a:solidFill>
                  <a:srgbClr val="003366"/>
                </a:solidFill>
                <a:latin typeface="Montserrat SemiBold" panose="00000700000000000000" pitchFamily="50" charset="0"/>
                <a:ea typeface="Roboto" panose="02000000000000000000" pitchFamily="2" charset="0"/>
              </a:defRPr>
            </a:lvl1pPr>
          </a:lstStyle>
          <a:p>
            <a:r>
              <a:rPr lang="en-US" dirty="0"/>
              <a:t>Click to edit Master title style</a:t>
            </a:r>
          </a:p>
        </p:txBody>
      </p:sp>
      <p:cxnSp>
        <p:nvCxnSpPr>
          <p:cNvPr id="13" name="Straight Connector 12">
            <a:extLst>
              <a:ext uri="{FF2B5EF4-FFF2-40B4-BE49-F238E27FC236}">
                <a16:creationId xmlns:a16="http://schemas.microsoft.com/office/drawing/2014/main" id="{91A0B52A-87AF-49AC-A069-5E2E17ADC032}"/>
              </a:ext>
            </a:extLst>
          </p:cNvPr>
          <p:cNvCxnSpPr/>
          <p:nvPr userDrawn="1"/>
        </p:nvCxnSpPr>
        <p:spPr bwMode="auto">
          <a:xfrm>
            <a:off x="228600" y="3810000"/>
            <a:ext cx="3540048" cy="0"/>
          </a:xfrm>
          <a:prstGeom prst="line">
            <a:avLst/>
          </a:prstGeom>
          <a:solidFill>
            <a:schemeClr val="accent1"/>
          </a:solidFill>
          <a:ln w="19050" cap="flat" cmpd="sng" algn="ctr">
            <a:solidFill>
              <a:srgbClr val="0B8C45"/>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Oval 13">
            <a:extLst>
              <a:ext uri="{FF2B5EF4-FFF2-40B4-BE49-F238E27FC236}">
                <a16:creationId xmlns:a16="http://schemas.microsoft.com/office/drawing/2014/main" id="{C6842845-48E2-C52D-C692-52BDAA843DEA}"/>
              </a:ext>
            </a:extLst>
          </p:cNvPr>
          <p:cNvSpPr/>
          <p:nvPr userDrawn="1"/>
        </p:nvSpPr>
        <p:spPr bwMode="auto">
          <a:xfrm>
            <a:off x="318178"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Rectangle 69">
            <a:extLst>
              <a:ext uri="{FF2B5EF4-FFF2-40B4-BE49-F238E27FC236}">
                <a16:creationId xmlns:a16="http://schemas.microsoft.com/office/drawing/2014/main" id="{597D026F-CA14-673C-42D7-5B13364C646E}"/>
              </a:ext>
            </a:extLst>
          </p:cNvPr>
          <p:cNvSpPr txBox="1">
            <a:spLocks noChangeArrowheads="1"/>
          </p:cNvSpPr>
          <p:nvPr userDrawn="1"/>
        </p:nvSpPr>
        <p:spPr bwMode="auto">
          <a:xfrm>
            <a:off x="260118"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15" name="Picture 14">
            <a:hlinkClick r:id="rId4"/>
            <a:extLst>
              <a:ext uri="{FF2B5EF4-FFF2-40B4-BE49-F238E27FC236}">
                <a16:creationId xmlns:a16="http://schemas.microsoft.com/office/drawing/2014/main" id="{0EF616A4-F9D4-9580-1DD9-1D363D60A7AB}"/>
              </a:ext>
            </a:extLst>
          </p:cNvPr>
          <p:cNvPicPr>
            <a:picLocks noChangeAspect="1"/>
          </p:cNvPicPr>
          <p:nvPr userDrawn="1"/>
        </p:nvPicPr>
        <p:blipFill>
          <a:blip r:embed="rId5"/>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228260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565151" y="495302"/>
            <a:ext cx="10869083" cy="1090613"/>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9pPr>
          </a:lstStyle>
          <a:p>
            <a:endParaRPr dirty="0"/>
          </a:p>
        </p:txBody>
      </p:sp>
      <p:sp>
        <p:nvSpPr>
          <p:cNvPr id="148" name="Google Shape;148;p24"/>
          <p:cNvSpPr txBox="1">
            <a:spLocks noGrp="1"/>
          </p:cNvSpPr>
          <p:nvPr>
            <p:ph type="body" idx="1"/>
          </p:nvPr>
        </p:nvSpPr>
        <p:spPr>
          <a:xfrm>
            <a:off x="592669" y="1714500"/>
            <a:ext cx="10814049" cy="41910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500"/>
              </a:spcBef>
              <a:spcAft>
                <a:spcPts val="0"/>
              </a:spcAft>
              <a:buClr>
                <a:schemeClr val="folHlink"/>
              </a:buClr>
              <a:buSzPts val="1800"/>
              <a:buFont typeface="Noto Sans Symbols"/>
              <a:buChar char="▪"/>
              <a:defRPr sz="2400" b="0" i="0" u="none" strike="noStrike" cap="none">
                <a:solidFill>
                  <a:schemeClr val="dk1"/>
                </a:solidFill>
                <a:latin typeface="Gill Sans"/>
                <a:ea typeface="Gill Sans"/>
                <a:cs typeface="Gill Sans"/>
                <a:sym typeface="Gill Sans"/>
              </a:defRPr>
            </a:lvl1pPr>
            <a:lvl2pPr marL="914400" marR="0" lvl="1" indent="-323850" algn="l" rtl="0">
              <a:lnSpc>
                <a:spcPct val="100000"/>
              </a:lnSpc>
              <a:spcBef>
                <a:spcPts val="400"/>
              </a:spcBef>
              <a:spcAft>
                <a:spcPts val="0"/>
              </a:spcAft>
              <a:buClr>
                <a:schemeClr val="folHlink"/>
              </a:buClr>
              <a:buSzPts val="1500"/>
              <a:buFont typeface="Noto Sans Symbols"/>
              <a:buChar char="▪"/>
              <a:defRPr sz="2100" b="0" i="0" u="none" strike="noStrike" cap="none">
                <a:solidFill>
                  <a:schemeClr val="dk1"/>
                </a:solidFill>
                <a:latin typeface="Gill Sans"/>
                <a:ea typeface="Gill Sans"/>
                <a:cs typeface="Gill Sans"/>
                <a:sym typeface="Gill Sans"/>
              </a:defRPr>
            </a:lvl2pPr>
            <a:lvl3pPr marL="1371600" marR="0" lvl="2" indent="-342900" algn="l" rtl="0">
              <a:lnSpc>
                <a:spcPct val="100000"/>
              </a:lnSpc>
              <a:spcBef>
                <a:spcPts val="400"/>
              </a:spcBef>
              <a:spcAft>
                <a:spcPts val="0"/>
              </a:spcAft>
              <a:buClr>
                <a:schemeClr val="dk2"/>
              </a:buClr>
              <a:buSzPts val="1800"/>
              <a:buFont typeface="Gill Sans"/>
              <a:buChar char="•"/>
              <a:defRPr sz="1800" b="0" i="0" u="none" strike="noStrike" cap="none">
                <a:solidFill>
                  <a:schemeClr val="dk1"/>
                </a:solidFill>
                <a:latin typeface="Gill Sans"/>
                <a:ea typeface="Gill Sans"/>
                <a:cs typeface="Gill Sans"/>
                <a:sym typeface="Gill Sans"/>
              </a:defRPr>
            </a:lvl3pPr>
            <a:lvl4pPr marL="1828800" marR="0" lvl="3" indent="-323850" algn="l" rtl="0">
              <a:lnSpc>
                <a:spcPct val="100000"/>
              </a:lnSpc>
              <a:spcBef>
                <a:spcPts val="300"/>
              </a:spcBef>
              <a:spcAft>
                <a:spcPts val="0"/>
              </a:spcAft>
              <a:buClr>
                <a:schemeClr val="hlink"/>
              </a:buClr>
              <a:buSzPts val="1500"/>
              <a:buFont typeface="Gill Sans"/>
              <a:buChar char="•"/>
              <a:defRPr sz="1500" b="0" i="0" u="none" strike="noStrike" cap="none">
                <a:solidFill>
                  <a:schemeClr val="dk1"/>
                </a:solidFill>
                <a:latin typeface="Gill Sans"/>
                <a:ea typeface="Gill Sans"/>
                <a:cs typeface="Gill Sans"/>
                <a:sym typeface="Gill Sans"/>
              </a:defRPr>
            </a:lvl4pPr>
            <a:lvl5pPr marL="2286000" marR="0" lvl="4"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5pPr>
            <a:lvl6pPr marL="2743200" marR="0" lvl="5"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6pPr>
            <a:lvl7pPr marL="3200400" marR="0" lvl="6"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7pPr>
            <a:lvl8pPr marL="3657600" marR="0" lvl="7"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8pPr>
            <a:lvl9pPr marL="4114800" marR="0" lvl="8"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9pPr>
          </a:lstStyle>
          <a:p>
            <a:endParaRPr dirty="0"/>
          </a:p>
        </p:txBody>
      </p:sp>
      <p:sp>
        <p:nvSpPr>
          <p:cNvPr id="149" name="Google Shape;149;p24"/>
          <p:cNvSpPr txBox="1">
            <a:spLocks noGrp="1"/>
          </p:cNvSpPr>
          <p:nvPr>
            <p:ph type="dt" idx="10"/>
          </p:nvPr>
        </p:nvSpPr>
        <p:spPr>
          <a:xfrm>
            <a:off x="592668" y="6248400"/>
            <a:ext cx="2540000" cy="457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9pPr>
          </a:lstStyle>
          <a:p>
            <a:pPr>
              <a:defRPr/>
            </a:pPr>
            <a:endParaRPr lang="en-US"/>
          </a:p>
        </p:txBody>
      </p:sp>
      <p:sp>
        <p:nvSpPr>
          <p:cNvPr id="150" name="Google Shape;150;p24"/>
          <p:cNvSpPr txBox="1">
            <a:spLocks noGrp="1"/>
          </p:cNvSpPr>
          <p:nvPr>
            <p:ph type="ftr" idx="11"/>
          </p:nvPr>
        </p:nvSpPr>
        <p:spPr>
          <a:xfrm>
            <a:off x="4191000" y="6248400"/>
            <a:ext cx="3860800" cy="457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9pPr>
          </a:lstStyle>
          <a:p>
            <a:pPr>
              <a:defRPr/>
            </a:pPr>
            <a:r>
              <a:rPr lang="en-US">
                <a:solidFill>
                  <a:schemeClr val="bg1">
                    <a:lumMod val="25000"/>
                  </a:schemeClr>
                </a:solidFill>
              </a:rPr>
              <a:t>Developed by the eLearning Unit @Kab</a:t>
            </a:r>
            <a:endParaRPr lang="en-US" dirty="0">
              <a:solidFill>
                <a:schemeClr val="bg1">
                  <a:lumMod val="25000"/>
                </a:schemeClr>
              </a:solidFill>
            </a:endParaRPr>
          </a:p>
        </p:txBody>
      </p:sp>
      <p:sp>
        <p:nvSpPr>
          <p:cNvPr id="151" name="Google Shape;151;p24"/>
          <p:cNvSpPr txBox="1">
            <a:spLocks noGrp="1"/>
          </p:cNvSpPr>
          <p:nvPr>
            <p:ph type="sldNum" idx="12"/>
          </p:nvPr>
        </p:nvSpPr>
        <p:spPr>
          <a:xfrm>
            <a:off x="8894233" y="6248400"/>
            <a:ext cx="2540000" cy="457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9pPr>
          </a:lstStyle>
          <a:p>
            <a:fld id="{69604B0B-AC1F-4909-B6F7-BD01F05B16F9}" type="slidenum">
              <a:rPr lang="en-US" altLang="en-US" smtClean="0"/>
              <a:pPr/>
              <a:t>‹#›</a:t>
            </a:fld>
            <a:endParaRPr lang="en-US" altLang="en-US"/>
          </a:p>
        </p:txBody>
      </p:sp>
    </p:spTree>
    <p:extLst>
      <p:ext uri="{BB962C8B-B14F-4D97-AF65-F5344CB8AC3E}">
        <p14:creationId xmlns:p14="http://schemas.microsoft.com/office/powerpoint/2010/main" val="2851839667"/>
      </p:ext>
    </p:extLst>
  </p:cSld>
  <p:clrMap bg1="lt1" tx1="dk1" bg2="dk2" tx2="lt2" accent1="accent1" accent2="accent2" accent3="accent3" accent4="accent4" accent5="accent5" accent6="accent6" hlink="hlink" folHlink="folHlink"/>
  <p:sldLayoutIdLst>
    <p:sldLayoutId id="2147483700" r:id="rId1"/>
    <p:sldLayoutId id="2147483704" r:id="rId2"/>
    <p:sldLayoutId id="2147483705" r:id="rId3"/>
    <p:sldLayoutId id="2147483706" r:id="rId4"/>
    <p:sldLayoutId id="2147483707" r:id="rId5"/>
    <p:sldLayoutId id="2147483708" r:id="rId6"/>
    <p:sldLayoutId id="214748371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1" i="0" u="none" strike="noStrike" cap="none">
          <a:solidFill>
            <a:srgbClr val="003366"/>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C14"/>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1D33C039-ABA5-4351-9869-CB843639B148}"/>
              </a:ext>
            </a:extLst>
          </p:cNvPr>
          <p:cNvSpPr>
            <a:spLocks noGrp="1" noChangeArrowheads="1"/>
          </p:cNvSpPr>
          <p:nvPr>
            <p:ph type="ctrTitle"/>
          </p:nvPr>
        </p:nvSpPr>
        <p:spPr>
          <a:xfrm>
            <a:off x="876300" y="2895600"/>
            <a:ext cx="10439400" cy="1371600"/>
          </a:xfrm>
          <a:extLst>
            <a:ext uri="{909E8E84-426E-40dd-AFC4-6F175D3DCCD1}"/>
            <a:ext uri="{91240B29-F687-4f45-9708-019B960494DF}"/>
            <a:ext uri="{AF507438-7753-43e0-B8FC-AC1667EBCBE1}"/>
            <a:ext uri="{FAA26D3D-D897-4be2-8F04-BA451C77F1D7}"/>
          </a:extLst>
        </p:spPr>
        <p:txBody>
          <a:bodyPr/>
          <a:lstStyle/>
          <a:p>
            <a:pPr algn="ctr" eaLnBrk="1" hangingPunct="1">
              <a:defRPr/>
            </a:pPr>
            <a:r>
              <a:rPr lang="en-US" sz="4000" dirty="0">
                <a:ea typeface="+mj-ea"/>
              </a:rPr>
              <a:t>Directorate of Quality Assurance</a:t>
            </a:r>
          </a:p>
        </p:txBody>
      </p:sp>
      <p:sp>
        <p:nvSpPr>
          <p:cNvPr id="5125" name="Rectangle 5">
            <a:extLst>
              <a:ext uri="{FF2B5EF4-FFF2-40B4-BE49-F238E27FC236}">
                <a16:creationId xmlns:a16="http://schemas.microsoft.com/office/drawing/2014/main" id="{A3A1B5C6-4A97-4981-9344-0D195060B71A}"/>
              </a:ext>
            </a:extLst>
          </p:cNvPr>
          <p:cNvSpPr>
            <a:spLocks noGrp="1" noChangeArrowheads="1"/>
          </p:cNvSpPr>
          <p:nvPr>
            <p:ph type="subTitle" idx="1"/>
          </p:nvPr>
        </p:nvSpPr>
        <p:spPr>
          <a:xfrm>
            <a:off x="1752600" y="4267200"/>
            <a:ext cx="8686800" cy="2133600"/>
          </a:xfrm>
          <a:extLst>
            <a:ext uri="{909E8E84-426E-40dd-AFC4-6F175D3DCCD1}"/>
            <a:ext uri="{91240B29-F687-4f45-9708-019B960494DF}"/>
            <a:ext uri="{AF507438-7753-43e0-B8FC-AC1667EBCBE1}"/>
            <a:ext uri="{FAA26D3D-D897-4be2-8F04-BA451C77F1D7}"/>
          </a:extLst>
        </p:spPr>
        <p:txBody>
          <a:bodyPr/>
          <a:lstStyle/>
          <a:p>
            <a:pPr algn="ctr" eaLnBrk="1" hangingPunct="1">
              <a:defRPr/>
            </a:pPr>
            <a:r>
              <a:rPr lang="en-US" sz="3600" b="1" dirty="0">
                <a:ea typeface="+mn-ea"/>
              </a:rPr>
              <a:t>Quality Assurance in Universities: The Role of Faculties and Departments</a:t>
            </a:r>
            <a:endParaRPr lang="en-US" sz="3600" dirty="0">
              <a:ea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343401" y="0"/>
            <a:ext cx="7467600" cy="6629400"/>
          </a:xfrm>
        </p:spPr>
        <p:txBody>
          <a:bodyPr/>
          <a:lstStyle/>
          <a:p>
            <a:pPr marL="0" indent="0" algn="ctr" eaLnBrk="1" hangingPunct="1">
              <a:buNone/>
              <a:defRPr/>
            </a:pPr>
            <a:r>
              <a:rPr lang="en-US" b="1" dirty="0">
                <a:latin typeface="+mn-lt"/>
                <a:ea typeface="+mn-ea"/>
              </a:rPr>
              <a:t>Factors Compelling Quality Assurance</a:t>
            </a:r>
          </a:p>
          <a:p>
            <a:pPr marL="0" indent="0" algn="ctr" eaLnBrk="1" hangingPunct="1">
              <a:buNone/>
              <a:defRPr/>
            </a:pPr>
            <a:endParaRPr lang="en-US" b="1" dirty="0">
              <a:latin typeface="+mn-lt"/>
              <a:ea typeface="+mn-ea"/>
            </a:endParaRPr>
          </a:p>
          <a:p>
            <a:pPr indent="-457200" algn="just" eaLnBrk="1" hangingPunct="1">
              <a:spcBef>
                <a:spcPct val="0"/>
              </a:spcBef>
              <a:buFont typeface="Wingdings" panose="05000000000000000000" pitchFamily="2" charset="2"/>
              <a:buChar char="q"/>
            </a:pPr>
            <a:r>
              <a:rPr lang="en-US" sz="2100" b="1" dirty="0">
                <a:latin typeface="+mn-lt"/>
                <a:ea typeface="+mn-ea"/>
              </a:rPr>
              <a:t>Market Demand for Quality and Relevance of Education:</a:t>
            </a:r>
          </a:p>
          <a:p>
            <a:pPr marL="342900" algn="just" eaLnBrk="1" hangingPunct="1">
              <a:spcBef>
                <a:spcPct val="0"/>
              </a:spcBef>
              <a:buFont typeface="Wingdings" panose="05000000000000000000" pitchFamily="2" charset="2"/>
              <a:buChar char="v"/>
            </a:pPr>
            <a:r>
              <a:rPr lang="en-US" sz="2100" dirty="0">
                <a:latin typeface="+mn-lt"/>
                <a:ea typeface="+mn-ea"/>
              </a:rPr>
              <a:t>We are moving very fast into the era where the end-users of the products of higher education are demanding for relevance and the need for special skills from the products of these institutions.</a:t>
            </a:r>
          </a:p>
          <a:p>
            <a:pPr algn="just">
              <a:buFont typeface="Wingdings" panose="05000000000000000000" pitchFamily="2" charset="2"/>
              <a:buChar char="q"/>
            </a:pPr>
            <a:r>
              <a:rPr lang="en-US" sz="2100" b="1" i="0" u="none" strike="noStrike" baseline="0" dirty="0">
                <a:latin typeface="+mn-lt"/>
              </a:rPr>
              <a:t>The Challenge of the Pandemic:</a:t>
            </a:r>
          </a:p>
          <a:p>
            <a:pPr algn="just">
              <a:buFont typeface="Wingdings" panose="05000000000000000000" pitchFamily="2" charset="2"/>
              <a:buChar char="v"/>
            </a:pPr>
            <a:r>
              <a:rPr lang="en-US" sz="2100" b="0" i="0" u="none" strike="noStrike" baseline="0" dirty="0">
                <a:latin typeface="+mn-lt"/>
              </a:rPr>
              <a:t>The Covid-19 pandemic has changed the face of higher education. </a:t>
            </a:r>
            <a:r>
              <a:rPr lang="en-US" sz="2100" dirty="0">
                <a:latin typeface="+mn-lt"/>
              </a:rPr>
              <a:t>T</a:t>
            </a:r>
            <a:r>
              <a:rPr lang="en-US" sz="2100" b="0" i="0" u="none" strike="noStrike" baseline="0" dirty="0">
                <a:latin typeface="+mn-lt"/>
              </a:rPr>
              <a:t>he face-to-face mode of teaching and learning will need to give room to virtual teaching and learning. Many institutions are struggling to provide the necessary infrastructure to conduct learning through the virtual space.</a:t>
            </a:r>
          </a:p>
          <a:p>
            <a:pPr algn="just">
              <a:buFont typeface="Wingdings" panose="05000000000000000000" pitchFamily="2" charset="2"/>
              <a:buChar char="v"/>
            </a:pPr>
            <a:r>
              <a:rPr lang="en-US" sz="2100" b="0" i="0" u="none" strike="noStrike" baseline="0" dirty="0">
                <a:latin typeface="+mn-lt"/>
              </a:rPr>
              <a:t>Today, examinations, practical exercises, research and other activities are being facilitated virtually. There is need to ensure that the quality of these modes of delivery meet up to the standards set for such programmes.</a:t>
            </a:r>
            <a:endParaRPr lang="en-US" sz="2100" dirty="0">
              <a:latin typeface="+mn-lt"/>
              <a:ea typeface="+mn-ea"/>
            </a:endParaRPr>
          </a:p>
          <a:p>
            <a:pPr marL="0" indent="0" algn="ctr"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4</a:t>
            </a:r>
            <a:r>
              <a:rPr lang="en-US" b="1" dirty="0">
                <a:solidFill>
                  <a:schemeClr val="bg2">
                    <a:lumMod val="50000"/>
                  </a:schemeClr>
                </a:solidFill>
                <a:latin typeface="Gill Sans"/>
                <a:ea typeface="+mj-ea"/>
              </a:rPr>
              <a:t>. Why Quality Assurance</a:t>
            </a:r>
          </a:p>
        </p:txBody>
      </p:sp>
    </p:spTree>
    <p:extLst>
      <p:ext uri="{BB962C8B-B14F-4D97-AF65-F5344CB8AC3E}">
        <p14:creationId xmlns:p14="http://schemas.microsoft.com/office/powerpoint/2010/main" val="1430026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599" y="152400"/>
            <a:ext cx="7391401" cy="6553200"/>
          </a:xfrm>
        </p:spPr>
        <p:txBody>
          <a:bodyPr/>
          <a:lstStyle/>
          <a:p>
            <a:pPr marL="0" indent="0" algn="ctr" eaLnBrk="1" hangingPunct="1">
              <a:buNone/>
              <a:defRPr/>
            </a:pPr>
            <a:r>
              <a:rPr lang="en-US" b="1" dirty="0">
                <a:latin typeface="+mn-lt"/>
                <a:ea typeface="+mn-ea"/>
              </a:rPr>
              <a:t>Quality Assurance Approach</a:t>
            </a:r>
          </a:p>
          <a:p>
            <a:pPr marL="0" indent="0" algn="just" eaLnBrk="1" hangingPunct="1">
              <a:buNone/>
              <a:defRPr/>
            </a:pPr>
            <a:r>
              <a:rPr lang="en-US" sz="2200" dirty="0" err="1">
                <a:latin typeface="+mn-lt"/>
                <a:ea typeface="+mn-ea"/>
              </a:rPr>
              <a:t>Okebukola</a:t>
            </a:r>
            <a:r>
              <a:rPr lang="en-US" sz="2200" dirty="0">
                <a:latin typeface="+mn-lt"/>
                <a:ea typeface="+mn-ea"/>
              </a:rPr>
              <a:t> (2006) proposed a comprehensive approach to quality assurance, which focus on the dimensions of inputs, process, and outputs.</a:t>
            </a:r>
          </a:p>
          <a:p>
            <a:pPr marL="342900" algn="just" eaLnBrk="1" hangingPunct="1">
              <a:buFont typeface="Wingdings" panose="05000000000000000000" pitchFamily="2" charset="2"/>
              <a:buChar char="q"/>
              <a:defRPr/>
            </a:pPr>
            <a:endParaRPr lang="en-US" sz="2100" dirty="0">
              <a:latin typeface="+mn-lt"/>
              <a:ea typeface="+mn-ea"/>
            </a:endParaRPr>
          </a:p>
          <a:p>
            <a:pPr marL="342900" algn="just" eaLnBrk="1" hangingPunct="1">
              <a:spcBef>
                <a:spcPct val="0"/>
              </a:spcBef>
              <a:buFont typeface="Wingdings" panose="05000000000000000000" pitchFamily="2" charset="2"/>
              <a:buChar char="v"/>
            </a:pPr>
            <a:endParaRPr lang="en-US" b="1" dirty="0">
              <a:latin typeface="Bookman Old Style" panose="02050604050505020204" pitchFamily="18" charset="0"/>
              <a:ea typeface="+mn-ea"/>
            </a:endParaRPr>
          </a:p>
          <a:p>
            <a:pPr marL="0" indent="0" algn="ctr"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5</a:t>
            </a:r>
            <a:r>
              <a:rPr lang="en-US" b="1" dirty="0">
                <a:solidFill>
                  <a:schemeClr val="bg2">
                    <a:lumMod val="50000"/>
                  </a:schemeClr>
                </a:solidFill>
                <a:latin typeface="Gill Sans"/>
                <a:ea typeface="+mj-ea"/>
              </a:rPr>
              <a:t>. Quality Assurance Approach</a:t>
            </a:r>
          </a:p>
        </p:txBody>
      </p:sp>
      <p:pic>
        <p:nvPicPr>
          <p:cNvPr id="3" name="Picture 2">
            <a:extLst>
              <a:ext uri="{FF2B5EF4-FFF2-40B4-BE49-F238E27FC236}">
                <a16:creationId xmlns:a16="http://schemas.microsoft.com/office/drawing/2014/main" id="{BAD0E148-D268-7CC2-2407-17945B9322E6}"/>
              </a:ext>
            </a:extLst>
          </p:cNvPr>
          <p:cNvPicPr>
            <a:picLocks noChangeAspect="1"/>
          </p:cNvPicPr>
          <p:nvPr/>
        </p:nvPicPr>
        <p:blipFill>
          <a:blip r:embed="rId3"/>
          <a:stretch>
            <a:fillRect/>
          </a:stretch>
        </p:blipFill>
        <p:spPr>
          <a:xfrm>
            <a:off x="4267199" y="1905000"/>
            <a:ext cx="7924799" cy="4343400"/>
          </a:xfrm>
          <a:prstGeom prst="rect">
            <a:avLst/>
          </a:prstGeom>
        </p:spPr>
      </p:pic>
      <p:sp>
        <p:nvSpPr>
          <p:cNvPr id="4" name="Rectangle 3">
            <a:extLst>
              <a:ext uri="{FF2B5EF4-FFF2-40B4-BE49-F238E27FC236}">
                <a16:creationId xmlns:a16="http://schemas.microsoft.com/office/drawing/2014/main" id="{825BAE3E-D027-301B-F901-D3E140FC528C}"/>
              </a:ext>
            </a:extLst>
          </p:cNvPr>
          <p:cNvSpPr/>
          <p:nvPr/>
        </p:nvSpPr>
        <p:spPr>
          <a:xfrm>
            <a:off x="5312664" y="6248400"/>
            <a:ext cx="5410200"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latin typeface="AGaramondPro-Regular"/>
              </a:rPr>
              <a:t>Quality Assurance of What? (</a:t>
            </a:r>
            <a:r>
              <a:rPr lang="en-US" dirty="0" err="1"/>
              <a:t>Okebukole</a:t>
            </a:r>
            <a:r>
              <a:rPr lang="en-US" dirty="0"/>
              <a:t>, 2006)</a:t>
            </a:r>
          </a:p>
        </p:txBody>
      </p:sp>
    </p:spTree>
    <p:extLst>
      <p:ext uri="{BB962C8B-B14F-4D97-AF65-F5344CB8AC3E}">
        <p14:creationId xmlns:p14="http://schemas.microsoft.com/office/powerpoint/2010/main" val="205458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599" y="152400"/>
            <a:ext cx="7391401" cy="6553200"/>
          </a:xfrm>
        </p:spPr>
        <p:txBody>
          <a:bodyPr/>
          <a:lstStyle/>
          <a:p>
            <a:pPr marL="0" indent="0" algn="ctr" eaLnBrk="1" hangingPunct="1">
              <a:buNone/>
              <a:defRPr/>
            </a:pPr>
            <a:r>
              <a:rPr lang="en-US" b="1" dirty="0">
                <a:latin typeface="+mn-lt"/>
                <a:ea typeface="+mn-ea"/>
              </a:rPr>
              <a:t>Quality Assurance Approach</a:t>
            </a:r>
          </a:p>
          <a:p>
            <a:pPr marL="342900" algn="just" eaLnBrk="1" hangingPunct="1">
              <a:buFont typeface="Wingdings" panose="05000000000000000000" pitchFamily="2" charset="2"/>
              <a:buChar char="q"/>
              <a:defRPr/>
            </a:pPr>
            <a:endParaRPr lang="en-US" sz="2100" dirty="0">
              <a:latin typeface="+mn-lt"/>
              <a:ea typeface="+mn-ea"/>
            </a:endParaRPr>
          </a:p>
          <a:p>
            <a:pPr marL="342900" algn="just" eaLnBrk="1" hangingPunct="1">
              <a:spcBef>
                <a:spcPct val="0"/>
              </a:spcBef>
              <a:buFont typeface="Wingdings" panose="05000000000000000000" pitchFamily="2" charset="2"/>
              <a:buChar char="v"/>
            </a:pPr>
            <a:endParaRPr lang="en-US" b="1" dirty="0">
              <a:latin typeface="Bookman Old Style" panose="02050604050505020204" pitchFamily="18" charset="0"/>
              <a:ea typeface="+mn-ea"/>
            </a:endParaRPr>
          </a:p>
          <a:p>
            <a:pPr marL="0" indent="0" algn="ctr"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5</a:t>
            </a:r>
            <a:r>
              <a:rPr lang="en-US" b="1" dirty="0">
                <a:solidFill>
                  <a:schemeClr val="bg2">
                    <a:lumMod val="50000"/>
                  </a:schemeClr>
                </a:solidFill>
                <a:latin typeface="Gill Sans"/>
                <a:ea typeface="+mj-ea"/>
              </a:rPr>
              <a:t>. Quality Assurance Approach</a:t>
            </a:r>
          </a:p>
        </p:txBody>
      </p:sp>
      <p:pic>
        <p:nvPicPr>
          <p:cNvPr id="2" name="Content Placeholder 9">
            <a:extLst>
              <a:ext uri="{FF2B5EF4-FFF2-40B4-BE49-F238E27FC236}">
                <a16:creationId xmlns:a16="http://schemas.microsoft.com/office/drawing/2014/main" id="{5F5B54B0-9A8B-48FB-BDCA-C80C7055542C}"/>
              </a:ext>
            </a:extLst>
          </p:cNvPr>
          <p:cNvPicPr>
            <a:picLocks noChangeAspect="1"/>
          </p:cNvPicPr>
          <p:nvPr/>
        </p:nvPicPr>
        <p:blipFill>
          <a:blip r:embed="rId3"/>
          <a:stretch>
            <a:fillRect/>
          </a:stretch>
        </p:blipFill>
        <p:spPr>
          <a:xfrm>
            <a:off x="4876800" y="838200"/>
            <a:ext cx="6705600" cy="5867400"/>
          </a:xfrm>
          <a:prstGeom prst="rect">
            <a:avLst/>
          </a:prstGeom>
          <a:noFill/>
          <a:ln>
            <a:noFill/>
          </a:ln>
        </p:spPr>
      </p:pic>
    </p:spTree>
    <p:extLst>
      <p:ext uri="{BB962C8B-B14F-4D97-AF65-F5344CB8AC3E}">
        <p14:creationId xmlns:p14="http://schemas.microsoft.com/office/powerpoint/2010/main" val="1220828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599" y="152400"/>
            <a:ext cx="7551932" cy="6553200"/>
          </a:xfrm>
        </p:spPr>
        <p:txBody>
          <a:bodyPr/>
          <a:lstStyle/>
          <a:p>
            <a:pPr marL="0" indent="0" algn="ctr" eaLnBrk="1" hangingPunct="1">
              <a:buNone/>
              <a:defRPr/>
            </a:pPr>
            <a:r>
              <a:rPr lang="en-US" b="1" dirty="0">
                <a:latin typeface="+mj-lt"/>
                <a:ea typeface="+mn-ea"/>
              </a:rPr>
              <a:t>Functions of Faculties/Departments in a University</a:t>
            </a:r>
          </a:p>
          <a:p>
            <a:pPr algn="just">
              <a:spcAft>
                <a:spcPts val="800"/>
              </a:spcAft>
              <a:buFont typeface="Wingdings" panose="05000000000000000000" pitchFamily="2" charset="2"/>
              <a:buChar char="q"/>
            </a:pPr>
            <a:r>
              <a:rPr lang="en-US" sz="2200" dirty="0">
                <a:latin typeface="+mn-lt"/>
                <a:ea typeface="Calibri" panose="020F0502020204030204" pitchFamily="34" charset="0"/>
                <a:cs typeface="Times New Roman" panose="02020603050405020304" pitchFamily="18" charset="0"/>
              </a:rPr>
              <a:t>The Quality Assurance policy provides for FQAC and DQAC to handle QA matters at the Faculty and Department respectively.</a:t>
            </a:r>
          </a:p>
          <a:p>
            <a:pPr algn="just">
              <a:spcAft>
                <a:spcPts val="800"/>
              </a:spcAft>
              <a:buFont typeface="Wingdings" panose="05000000000000000000" pitchFamily="2" charset="2"/>
              <a:buChar char="q"/>
            </a:pPr>
            <a:r>
              <a:rPr lang="en-US" sz="2200" b="1" dirty="0">
                <a:latin typeface="+mn-lt"/>
                <a:ea typeface="Calibri" panose="020F0502020204030204" pitchFamily="34" charset="0"/>
                <a:cs typeface="Times New Roman" panose="02020603050405020304" pitchFamily="18" charset="0"/>
              </a:rPr>
              <a:t>Monitoring the implementation of the curriculum:</a:t>
            </a:r>
          </a:p>
          <a:p>
            <a:pPr lvl="1" algn="just">
              <a:spcAft>
                <a:spcPts val="800"/>
              </a:spcAft>
              <a:buFont typeface="Wingdings" panose="05000000000000000000" pitchFamily="2" charset="2"/>
              <a:buChar char="v"/>
            </a:pPr>
            <a:r>
              <a:rPr lang="en-US" sz="2200" dirty="0">
                <a:latin typeface="+mn-lt"/>
                <a:ea typeface="Calibri" panose="020F0502020204030204" pitchFamily="34" charset="0"/>
                <a:cs typeface="Times New Roman" panose="02020603050405020304" pitchFamily="18" charset="0"/>
              </a:rPr>
              <a:t>Students meet the required minimum requirements.</a:t>
            </a:r>
          </a:p>
          <a:p>
            <a:pPr lvl="1" algn="just">
              <a:spcAft>
                <a:spcPts val="800"/>
              </a:spcAft>
              <a:buFont typeface="Wingdings" panose="05000000000000000000" pitchFamily="2" charset="2"/>
              <a:buChar char="v"/>
            </a:pPr>
            <a:r>
              <a:rPr lang="en-US" sz="2200" dirty="0">
                <a:effectLst/>
                <a:latin typeface="+mn-lt"/>
                <a:ea typeface="Calibri" panose="020F0502020204030204" pitchFamily="34" charset="0"/>
                <a:cs typeface="Times New Roman" panose="02020603050405020304" pitchFamily="18" charset="0"/>
              </a:rPr>
              <a:t>There is adequate facilities to run the programme.</a:t>
            </a:r>
          </a:p>
          <a:p>
            <a:pPr lvl="1" algn="just">
              <a:spcAft>
                <a:spcPts val="800"/>
              </a:spcAft>
              <a:buFont typeface="Wingdings" panose="05000000000000000000" pitchFamily="2" charset="2"/>
              <a:buChar char="v"/>
            </a:pPr>
            <a:r>
              <a:rPr lang="en-US" sz="2200" dirty="0">
                <a:latin typeface="+mn-lt"/>
                <a:ea typeface="Calibri" panose="020F0502020204030204" pitchFamily="34" charset="0"/>
                <a:cs typeface="Times New Roman" panose="02020603050405020304" pitchFamily="18" charset="0"/>
              </a:rPr>
              <a:t>The students are taught by qualified staff. </a:t>
            </a:r>
            <a:r>
              <a:rPr lang="en-US" sz="2200" dirty="0">
                <a:solidFill>
                  <a:schemeClr val="bg2"/>
                </a:solidFill>
                <a:effectLst/>
                <a:latin typeface="+mn-lt"/>
                <a:ea typeface="Calibri" panose="020F0502020204030204" pitchFamily="34" charset="0"/>
                <a:cs typeface="Times New Roman" panose="02020603050405020304" pitchFamily="18" charset="0"/>
              </a:rPr>
              <a:t>Section 119 of the Act provides that “No </a:t>
            </a:r>
            <a:r>
              <a:rPr lang="en-US" sz="2200" dirty="0">
                <a:solidFill>
                  <a:schemeClr val="bg2"/>
                </a:solidFill>
                <a:latin typeface="+mn-lt"/>
                <a:ea typeface="Calibri" panose="020F0502020204030204" pitchFamily="34" charset="0"/>
                <a:cs typeface="Times New Roman" panose="02020603050405020304" pitchFamily="18" charset="0"/>
              </a:rPr>
              <a:t>University or Tertiary Institution shall employ a lecturer, instructor or other person recruited for the purpose of teaching or giving instructions to students whose qualifications do not conform to the NCHE standards.</a:t>
            </a:r>
            <a:r>
              <a:rPr lang="en-US" sz="2200" dirty="0">
                <a:solidFill>
                  <a:schemeClr val="bg2"/>
                </a:solidFill>
                <a:effectLst/>
                <a:latin typeface="+mn-lt"/>
                <a:ea typeface="Calibri" panose="020F0502020204030204" pitchFamily="34" charset="0"/>
                <a:cs typeface="Times New Roman" panose="02020603050405020304" pitchFamily="18" charset="0"/>
              </a:rPr>
              <a:t>”</a:t>
            </a:r>
          </a:p>
          <a:p>
            <a:pPr lvl="1" algn="just">
              <a:spcAft>
                <a:spcPts val="800"/>
              </a:spcAft>
              <a:buFont typeface="Wingdings" panose="05000000000000000000" pitchFamily="2" charset="2"/>
              <a:buChar char="v"/>
            </a:pPr>
            <a:r>
              <a:rPr lang="en-US" sz="2200" dirty="0">
                <a:latin typeface="+mn-lt"/>
                <a:ea typeface="Calibri" panose="020F0502020204030204" pitchFamily="34" charset="0"/>
                <a:cs typeface="Times New Roman" panose="02020603050405020304" pitchFamily="18" charset="0"/>
              </a:rPr>
              <a:t>Tracking the accreditation status of the programmes. Submission 6 months before the date for review.</a:t>
            </a:r>
          </a:p>
          <a:p>
            <a:pPr lvl="1" algn="just">
              <a:spcAft>
                <a:spcPts val="800"/>
              </a:spcAft>
              <a:buFont typeface="Wingdings" panose="05000000000000000000" pitchFamily="2" charset="2"/>
              <a:buChar char="v"/>
            </a:pPr>
            <a:r>
              <a:rPr lang="en-US" sz="2200" dirty="0">
                <a:latin typeface="+mn-lt"/>
                <a:ea typeface="Calibri" panose="020F0502020204030204" pitchFamily="34" charset="0"/>
                <a:cs typeface="Times New Roman" panose="02020603050405020304" pitchFamily="18" charset="0"/>
              </a:rPr>
              <a:t>Moderation of exams, assessment of students.</a:t>
            </a:r>
          </a:p>
          <a:p>
            <a:pPr marL="342900" algn="just" eaLnBrk="1" hangingPunct="1">
              <a:buFont typeface="Wingdings" panose="05000000000000000000" pitchFamily="2" charset="2"/>
              <a:buChar char="q"/>
              <a:defRPr/>
            </a:pPr>
            <a:endParaRPr lang="en-US" sz="2000" b="1" dirty="0">
              <a:latin typeface="+mn-lt"/>
              <a:ea typeface="+mn-ea"/>
            </a:endParaRPr>
          </a:p>
          <a:p>
            <a:pPr lvl="1" algn="just">
              <a:spcAft>
                <a:spcPts val="800"/>
              </a:spcAft>
              <a:buFont typeface="Wingdings" panose="05000000000000000000" pitchFamily="2" charset="2"/>
              <a:buChar char="v"/>
            </a:pPr>
            <a:endParaRPr lang="en-US" sz="2200" dirty="0">
              <a:latin typeface="+mn-lt"/>
              <a:ea typeface="Calibri" panose="020F0502020204030204" pitchFamily="34" charset="0"/>
              <a:cs typeface="Times New Roman" panose="02020603050405020304" pitchFamily="18" charset="0"/>
            </a:endParaRPr>
          </a:p>
          <a:p>
            <a:pPr lvl="1" algn="just">
              <a:spcAft>
                <a:spcPts val="800"/>
              </a:spcAft>
              <a:buFont typeface="Wingdings" panose="05000000000000000000" pitchFamily="2" charset="2"/>
              <a:buChar char="v"/>
            </a:pPr>
            <a:endParaRPr lang="en-US" sz="2200" dirty="0">
              <a:latin typeface="+mn-lt"/>
              <a:ea typeface="Calibri" panose="020F0502020204030204" pitchFamily="34" charset="0"/>
              <a:cs typeface="Times New Roman" panose="02020603050405020304" pitchFamily="18" charset="0"/>
            </a:endParaRPr>
          </a:p>
          <a:p>
            <a:pPr lvl="1" algn="just">
              <a:spcAft>
                <a:spcPts val="800"/>
              </a:spcAft>
              <a:buFont typeface="Wingdings" panose="05000000000000000000" pitchFamily="2" charset="2"/>
              <a:buChar char="v"/>
            </a:pPr>
            <a:endParaRPr lang="en-US" sz="2200" dirty="0">
              <a:effectLst/>
              <a:latin typeface="+mn-lt"/>
              <a:ea typeface="Calibri" panose="020F0502020204030204" pitchFamily="34" charset="0"/>
              <a:cs typeface="Times New Roman" panose="02020603050405020304" pitchFamily="18" charset="0"/>
            </a:endParaRPr>
          </a:p>
          <a:p>
            <a:pPr marL="342900" algn="just" eaLnBrk="1" hangingPunct="1">
              <a:buFont typeface="Wingdings" panose="05000000000000000000" pitchFamily="2" charset="2"/>
              <a:buChar char="q"/>
              <a:defRPr/>
            </a:pPr>
            <a:endParaRPr lang="en-US" sz="2000" b="1" dirty="0">
              <a:latin typeface="+mn-lt"/>
              <a:ea typeface="+mn-ea"/>
            </a:endParaRPr>
          </a:p>
          <a:p>
            <a:pPr marL="342900" algn="just" eaLnBrk="1" hangingPunct="1">
              <a:spcBef>
                <a:spcPct val="0"/>
              </a:spcBef>
              <a:buFont typeface="Wingdings" panose="05000000000000000000" pitchFamily="2" charset="2"/>
              <a:buChar char="v"/>
            </a:pPr>
            <a:endParaRPr lang="en-US" b="1" dirty="0">
              <a:latin typeface="Bookman Old Style" panose="02050604050505020204" pitchFamily="18" charset="0"/>
              <a:ea typeface="+mn-ea"/>
            </a:endParaRPr>
          </a:p>
          <a:p>
            <a:pPr marL="0" indent="0" algn="ctr"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6. Functions of a Faculty/Department</a:t>
            </a:r>
            <a:endParaRPr lang="en-US" b="1" dirty="0">
              <a:solidFill>
                <a:schemeClr val="bg2">
                  <a:lumMod val="50000"/>
                </a:schemeClr>
              </a:solidFill>
              <a:latin typeface="Gill Sans"/>
              <a:ea typeface="+mj-ea"/>
            </a:endParaRPr>
          </a:p>
        </p:txBody>
      </p:sp>
    </p:spTree>
    <p:extLst>
      <p:ext uri="{BB962C8B-B14F-4D97-AF65-F5344CB8AC3E}">
        <p14:creationId xmlns:p14="http://schemas.microsoft.com/office/powerpoint/2010/main" val="285685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599" y="152400"/>
            <a:ext cx="7551932" cy="6553200"/>
          </a:xfrm>
        </p:spPr>
        <p:txBody>
          <a:bodyPr/>
          <a:lstStyle/>
          <a:p>
            <a:pPr marL="0" indent="0" algn="ctr" eaLnBrk="1" hangingPunct="1">
              <a:buNone/>
              <a:defRPr/>
            </a:pPr>
            <a:r>
              <a:rPr lang="en-US" b="1" dirty="0">
                <a:latin typeface="+mj-lt"/>
                <a:ea typeface="+mn-ea"/>
              </a:rPr>
              <a:t>Functions of Faculties/Departments in a University</a:t>
            </a:r>
          </a:p>
          <a:p>
            <a:pPr marL="0" indent="0" algn="ctr" eaLnBrk="1" hangingPunct="1">
              <a:buNone/>
              <a:defRPr/>
            </a:pPr>
            <a:endParaRPr lang="en-US" sz="2200" b="1" dirty="0">
              <a:latin typeface="+mn-lt"/>
              <a:ea typeface="+mn-ea"/>
            </a:endParaRPr>
          </a:p>
          <a:p>
            <a:pPr algn="just">
              <a:spcAft>
                <a:spcPts val="800"/>
              </a:spcAft>
              <a:buFont typeface="Wingdings" panose="05000000000000000000" pitchFamily="2" charset="2"/>
              <a:buChar char="q"/>
            </a:pPr>
            <a:r>
              <a:rPr lang="en-US" sz="2200" b="1" dirty="0">
                <a:effectLst/>
                <a:latin typeface="+mn-lt"/>
                <a:ea typeface="Calibri" panose="020F0502020204030204" pitchFamily="34" charset="0"/>
                <a:cs typeface="Times New Roman" panose="02020603050405020304" pitchFamily="18" charset="0"/>
              </a:rPr>
              <a:t>Research: </a:t>
            </a:r>
            <a:r>
              <a:rPr lang="en-US" sz="2200" dirty="0">
                <a:latin typeface="+mn-lt"/>
                <a:ea typeface="Calibri" panose="020F0502020204030204" pitchFamily="34" charset="0"/>
                <a:cs typeface="Times New Roman" panose="02020603050405020304" pitchFamily="18" charset="0"/>
              </a:rPr>
              <a:t>M</a:t>
            </a:r>
            <a:r>
              <a:rPr lang="en-US" sz="2200" dirty="0">
                <a:effectLst/>
                <a:latin typeface="+mn-lt"/>
                <a:ea typeface="Calibri" panose="020F0502020204030204" pitchFamily="34" charset="0"/>
                <a:cs typeface="Times New Roman" panose="02020603050405020304" pitchFamily="18" charset="0"/>
              </a:rPr>
              <a:t>embers engage in research activities, including publishing papers, and contributing to advancement of knowledge in their respective fields.</a:t>
            </a:r>
          </a:p>
          <a:p>
            <a:pPr algn="just">
              <a:spcAft>
                <a:spcPts val="800"/>
              </a:spcAft>
              <a:buFont typeface="Wingdings" panose="05000000000000000000" pitchFamily="2" charset="2"/>
              <a:buChar char="q"/>
            </a:pPr>
            <a:r>
              <a:rPr lang="en-US" sz="2200" b="1" dirty="0">
                <a:effectLst/>
                <a:latin typeface="+mn-lt"/>
                <a:ea typeface="Calibri" panose="020F0502020204030204" pitchFamily="34" charset="0"/>
                <a:cs typeface="Times New Roman" panose="02020603050405020304" pitchFamily="18" charset="0"/>
              </a:rPr>
              <a:t>Advising: </a:t>
            </a:r>
            <a:r>
              <a:rPr lang="en-US" sz="2200" dirty="0">
                <a:effectLst/>
                <a:latin typeface="+mn-lt"/>
                <a:ea typeface="Calibri" panose="020F0502020204030204" pitchFamily="34" charset="0"/>
                <a:cs typeface="Times New Roman" panose="02020603050405020304" pitchFamily="18" charset="0"/>
              </a:rPr>
              <a:t>Members provide academic and career guidance to students, including advising on course selection, research projects, internships, etc</a:t>
            </a:r>
            <a:r>
              <a:rPr lang="en-US" sz="2200" b="1" dirty="0">
                <a:effectLst/>
                <a:latin typeface="+mn-lt"/>
                <a:ea typeface="Calibri" panose="020F0502020204030204" pitchFamily="34" charset="0"/>
                <a:cs typeface="Times New Roman" panose="02020603050405020304" pitchFamily="18" charset="0"/>
              </a:rPr>
              <a:t>.</a:t>
            </a:r>
          </a:p>
          <a:p>
            <a:pPr algn="just">
              <a:spcAft>
                <a:spcPts val="800"/>
              </a:spcAft>
              <a:buFont typeface="Wingdings" panose="05000000000000000000" pitchFamily="2" charset="2"/>
              <a:buChar char="q"/>
            </a:pPr>
            <a:r>
              <a:rPr lang="en-US" sz="2200" b="1" dirty="0">
                <a:effectLst/>
                <a:latin typeface="+mn-lt"/>
                <a:ea typeface="Calibri" panose="020F0502020204030204" pitchFamily="34" charset="0"/>
                <a:cs typeface="Times New Roman" panose="02020603050405020304" pitchFamily="18" charset="0"/>
              </a:rPr>
              <a:t>Curriculum Development/Review: </a:t>
            </a:r>
            <a:r>
              <a:rPr lang="en-US" sz="2200" dirty="0">
                <a:latin typeface="+mn-lt"/>
                <a:ea typeface="Calibri" panose="020F0502020204030204" pitchFamily="34" charset="0"/>
                <a:cs typeface="Times New Roman" panose="02020603050405020304" pitchFamily="18" charset="0"/>
              </a:rPr>
              <a:t>M</a:t>
            </a:r>
            <a:r>
              <a:rPr lang="en-US" sz="2200" dirty="0">
                <a:effectLst/>
                <a:latin typeface="+mn-lt"/>
                <a:ea typeface="Calibri" panose="020F0502020204030204" pitchFamily="34" charset="0"/>
                <a:cs typeface="Times New Roman" panose="02020603050405020304" pitchFamily="18" charset="0"/>
              </a:rPr>
              <a:t>embers participate in the development and review of academic programmes.</a:t>
            </a:r>
          </a:p>
          <a:p>
            <a:pPr algn="just">
              <a:spcAft>
                <a:spcPts val="800"/>
              </a:spcAft>
              <a:buFont typeface="Wingdings" panose="05000000000000000000" pitchFamily="2" charset="2"/>
              <a:buChar char="q"/>
            </a:pPr>
            <a:r>
              <a:rPr lang="en-US" sz="2200" b="1" dirty="0">
                <a:effectLst/>
                <a:latin typeface="+mn-lt"/>
                <a:ea typeface="Calibri" panose="020F0502020204030204" pitchFamily="34" charset="0"/>
                <a:cs typeface="Times New Roman" panose="02020603050405020304" pitchFamily="18" charset="0"/>
              </a:rPr>
              <a:t>Service: </a:t>
            </a:r>
            <a:r>
              <a:rPr lang="en-US" sz="2200" dirty="0">
                <a:effectLst/>
                <a:latin typeface="+mn-lt"/>
                <a:ea typeface="Calibri" panose="020F0502020204030204" pitchFamily="34" charset="0"/>
                <a:cs typeface="Times New Roman" panose="02020603050405020304" pitchFamily="18" charset="0"/>
              </a:rPr>
              <a:t>Members often serve on committees, task forces, and academic boards within the university</a:t>
            </a:r>
            <a:r>
              <a:rPr lang="en-US" sz="2200" b="1" dirty="0">
                <a:effectLst/>
                <a:latin typeface="+mn-lt"/>
                <a:ea typeface="Calibri" panose="020F0502020204030204" pitchFamily="34" charset="0"/>
                <a:cs typeface="Times New Roman" panose="02020603050405020304" pitchFamily="18" charset="0"/>
              </a:rPr>
              <a:t>.</a:t>
            </a:r>
          </a:p>
          <a:p>
            <a:pPr algn="just">
              <a:spcAft>
                <a:spcPts val="800"/>
              </a:spcAft>
              <a:buFont typeface="Wingdings" panose="05000000000000000000" pitchFamily="2" charset="2"/>
              <a:buChar char="q"/>
            </a:pPr>
            <a:r>
              <a:rPr lang="en-US" sz="2200" b="1" dirty="0">
                <a:effectLst/>
                <a:latin typeface="+mn-lt"/>
                <a:ea typeface="Calibri" panose="020F0502020204030204" pitchFamily="34" charset="0"/>
                <a:cs typeface="Times New Roman" panose="02020603050405020304" pitchFamily="18" charset="0"/>
              </a:rPr>
              <a:t>Community Engagement: </a:t>
            </a:r>
            <a:r>
              <a:rPr lang="en-US" sz="2200" dirty="0">
                <a:effectLst/>
                <a:latin typeface="+mn-lt"/>
                <a:ea typeface="Calibri" panose="020F0502020204030204" pitchFamily="34" charset="0"/>
                <a:cs typeface="Times New Roman" panose="02020603050405020304" pitchFamily="18" charset="0"/>
              </a:rPr>
              <a:t>Members engage with the local community, industry partners, and other stakeholders through outreach programs, partnerships, and collaborative projects that benefit society.</a:t>
            </a:r>
            <a:endParaRPr lang="en-US" sz="2200" dirty="0">
              <a:latin typeface="+mn-lt"/>
              <a:ea typeface="+mn-ea"/>
            </a:endParaRPr>
          </a:p>
          <a:p>
            <a:pPr marL="342900" algn="just" eaLnBrk="1" hangingPunct="1">
              <a:buFont typeface="Wingdings" panose="05000000000000000000" pitchFamily="2" charset="2"/>
              <a:buChar char="q"/>
              <a:defRPr/>
            </a:pPr>
            <a:endParaRPr lang="en-US" sz="2000" b="1" dirty="0">
              <a:latin typeface="+mn-lt"/>
              <a:ea typeface="+mn-ea"/>
            </a:endParaRPr>
          </a:p>
          <a:p>
            <a:pPr marL="342900" algn="just" eaLnBrk="1" hangingPunct="1">
              <a:spcBef>
                <a:spcPct val="0"/>
              </a:spcBef>
              <a:buFont typeface="Wingdings" panose="05000000000000000000" pitchFamily="2" charset="2"/>
              <a:buChar char="v"/>
            </a:pPr>
            <a:endParaRPr lang="en-US" b="1" dirty="0">
              <a:latin typeface="Bookman Old Style" panose="02050604050505020204" pitchFamily="18" charset="0"/>
              <a:ea typeface="+mn-ea"/>
            </a:endParaRPr>
          </a:p>
          <a:p>
            <a:pPr marL="0" indent="0" algn="ctr"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6. Functions of a Faculty/Department </a:t>
            </a:r>
            <a:endParaRPr lang="en-US" b="1" dirty="0">
              <a:solidFill>
                <a:schemeClr val="bg2">
                  <a:lumMod val="50000"/>
                </a:schemeClr>
              </a:solidFill>
              <a:latin typeface="Gill Sans"/>
              <a:ea typeface="+mj-ea"/>
            </a:endParaRPr>
          </a:p>
        </p:txBody>
      </p:sp>
    </p:spTree>
    <p:extLst>
      <p:ext uri="{BB962C8B-B14F-4D97-AF65-F5344CB8AC3E}">
        <p14:creationId xmlns:p14="http://schemas.microsoft.com/office/powerpoint/2010/main" val="1348417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599" y="228600"/>
            <a:ext cx="7391401" cy="6477000"/>
          </a:xfrm>
        </p:spPr>
        <p:txBody>
          <a:bodyPr/>
          <a:lstStyle/>
          <a:p>
            <a:pPr marL="0" indent="0" algn="ctr" eaLnBrk="1" hangingPunct="1">
              <a:buNone/>
              <a:defRPr/>
            </a:pPr>
            <a:r>
              <a:rPr lang="en-US" b="1" dirty="0">
                <a:latin typeface="Bookman Old Style" panose="02050604050505020204" pitchFamily="18" charset="0"/>
                <a:ea typeface="+mn-ea"/>
              </a:rPr>
              <a:t>Handling Academic </a:t>
            </a:r>
            <a:r>
              <a:rPr lang="en-US" sz="2600" b="1" dirty="0">
                <a:latin typeface="+mj-lt"/>
                <a:ea typeface="+mn-ea"/>
              </a:rPr>
              <a:t>Programmes</a:t>
            </a:r>
          </a:p>
          <a:p>
            <a:pPr marL="342900" algn="just" eaLnBrk="1" hangingPunct="1">
              <a:buFont typeface="Wingdings" panose="05000000000000000000" pitchFamily="2" charset="2"/>
              <a:buChar char="q"/>
              <a:defRPr/>
            </a:pPr>
            <a:endParaRPr lang="en-US" sz="2000" b="1" dirty="0">
              <a:latin typeface="+mn-lt"/>
              <a:ea typeface="+mn-ea"/>
            </a:endParaRPr>
          </a:p>
          <a:p>
            <a:pPr marL="342900" algn="just">
              <a:spcBef>
                <a:spcPct val="0"/>
              </a:spcBef>
              <a:buFont typeface="Wingdings" panose="05000000000000000000" pitchFamily="2" charset="2"/>
              <a:buChar char="v"/>
            </a:pPr>
            <a:r>
              <a:rPr lang="en-GB" sz="2200" dirty="0">
                <a:effectLst/>
                <a:latin typeface="+mn-lt"/>
                <a:ea typeface="Calibri" panose="020F0502020204030204" pitchFamily="34" charset="0"/>
                <a:cs typeface="Times New Roman" panose="02020603050405020304" pitchFamily="18" charset="0"/>
              </a:rPr>
              <a:t>A programme is a coherent set of courses leading to the attainment of a certain award.</a:t>
            </a:r>
          </a:p>
          <a:p>
            <a:pPr marL="342900" algn="just">
              <a:spcBef>
                <a:spcPct val="0"/>
              </a:spcBef>
              <a:buFont typeface="Wingdings" panose="05000000000000000000" pitchFamily="2" charset="2"/>
              <a:buChar char="v"/>
            </a:pPr>
            <a:endParaRPr lang="en-GB" sz="2200" dirty="0">
              <a:latin typeface="+mn-lt"/>
              <a:ea typeface="Calibri" panose="020F0502020204030204" pitchFamily="34" charset="0"/>
              <a:cs typeface="Times New Roman" panose="02020603050405020304" pitchFamily="18" charset="0"/>
            </a:endParaRPr>
          </a:p>
          <a:p>
            <a:pPr marL="342900" algn="just">
              <a:spcBef>
                <a:spcPct val="0"/>
              </a:spcBef>
              <a:buFont typeface="Wingdings" panose="05000000000000000000" pitchFamily="2" charset="2"/>
              <a:buChar char="v"/>
            </a:pPr>
            <a:r>
              <a:rPr lang="en-US" sz="2200" dirty="0">
                <a:effectLst/>
                <a:latin typeface="+mn-lt"/>
                <a:ea typeface="Calibri" panose="020F0502020204030204" pitchFamily="34" charset="0"/>
                <a:cs typeface="Times New Roman" panose="02020603050405020304" pitchFamily="18" charset="0"/>
              </a:rPr>
              <a:t>Ideas for the new programme can come from different sources.</a:t>
            </a:r>
          </a:p>
          <a:p>
            <a:pPr marL="342900" algn="just">
              <a:spcBef>
                <a:spcPct val="0"/>
              </a:spcBef>
              <a:buFont typeface="Wingdings" panose="05000000000000000000" pitchFamily="2" charset="2"/>
              <a:buChar char="v"/>
            </a:pPr>
            <a:r>
              <a:rPr lang="en-US" sz="2200" dirty="0">
                <a:latin typeface="+mn-lt"/>
                <a:ea typeface="Calibri" panose="020F0502020204030204" pitchFamily="34" charset="0"/>
                <a:cs typeface="Times New Roman" panose="02020603050405020304" pitchFamily="18" charset="0"/>
              </a:rPr>
              <a:t>It can be</a:t>
            </a:r>
            <a:r>
              <a:rPr lang="en-US" sz="2200" dirty="0">
                <a:effectLst/>
                <a:latin typeface="+mn-lt"/>
                <a:ea typeface="Calibri" panose="020F0502020204030204" pitchFamily="34" charset="0"/>
                <a:cs typeface="Times New Roman" panose="02020603050405020304" pitchFamily="18" charset="0"/>
              </a:rPr>
              <a:t> the outcome of department ideas, student community requests, strategic planning process, advancement in the discipline or success stories at other universities.</a:t>
            </a:r>
          </a:p>
          <a:p>
            <a:pPr marL="342900" algn="just">
              <a:spcBef>
                <a:spcPct val="0"/>
              </a:spcBef>
              <a:buFont typeface="Wingdings" panose="05000000000000000000" pitchFamily="2" charset="2"/>
              <a:buChar char="v"/>
            </a:pPr>
            <a:r>
              <a:rPr lang="en-US" sz="2200" dirty="0">
                <a:effectLst/>
                <a:latin typeface="+mn-lt"/>
                <a:ea typeface="Calibri" panose="020F0502020204030204" pitchFamily="34" charset="0"/>
                <a:cs typeface="Times New Roman" panose="02020603050405020304" pitchFamily="18" charset="0"/>
              </a:rPr>
              <a:t>New ideas on the programmes must first be screened and reviewed. </a:t>
            </a:r>
          </a:p>
          <a:p>
            <a:pPr marL="342900" algn="just">
              <a:spcBef>
                <a:spcPct val="0"/>
              </a:spcBef>
              <a:buFont typeface="Wingdings" panose="05000000000000000000" pitchFamily="2" charset="2"/>
              <a:buChar char="v"/>
            </a:pPr>
            <a:r>
              <a:rPr lang="en-US" sz="2200" dirty="0">
                <a:effectLst/>
                <a:latin typeface="+mn-lt"/>
                <a:ea typeface="Calibri" panose="020F0502020204030204" pitchFamily="34" charset="0"/>
                <a:cs typeface="Times New Roman" panose="02020603050405020304" pitchFamily="18" charset="0"/>
              </a:rPr>
              <a:t>The following questions should be asked and discussed:</a:t>
            </a:r>
          </a:p>
          <a:p>
            <a:pPr marL="342900" algn="just">
              <a:spcBef>
                <a:spcPct val="0"/>
              </a:spcBef>
              <a:buFont typeface="Wingdings" panose="05000000000000000000" pitchFamily="2" charset="2"/>
              <a:buChar char="ü"/>
            </a:pPr>
            <a:r>
              <a:rPr lang="en-US" sz="2200" dirty="0">
                <a:effectLst/>
                <a:latin typeface="+mn-lt"/>
                <a:ea typeface="Calibri" panose="020F0502020204030204" pitchFamily="34" charset="0"/>
                <a:cs typeface="Times New Roman" panose="02020603050405020304" pitchFamily="18" charset="0"/>
              </a:rPr>
              <a:t>Is the proposed programme consistent with and supportive of the Mission, Vision and strategic direction of the University?</a:t>
            </a:r>
          </a:p>
          <a:p>
            <a:pPr marL="342900" algn="just">
              <a:spcBef>
                <a:spcPct val="0"/>
              </a:spcBef>
              <a:buFont typeface="Wingdings" panose="05000000000000000000" pitchFamily="2" charset="2"/>
              <a:buChar char="v"/>
            </a:pPr>
            <a:endParaRPr lang="en-UG" sz="2200" dirty="0">
              <a:effectLst/>
              <a:latin typeface="+mn-lt"/>
              <a:ea typeface="Calibri" panose="020F0502020204030204" pitchFamily="34" charset="0"/>
              <a:cs typeface="Times New Roman" panose="02020603050405020304" pitchFamily="18" charset="0"/>
            </a:endParaRPr>
          </a:p>
          <a:p>
            <a:pPr marL="0" indent="0" algn="just"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7. Handing Academic Programmes</a:t>
            </a:r>
            <a:endParaRPr lang="en-US" b="1" dirty="0">
              <a:solidFill>
                <a:schemeClr val="bg2">
                  <a:lumMod val="50000"/>
                </a:schemeClr>
              </a:solidFill>
              <a:latin typeface="Gill Sans"/>
              <a:ea typeface="+mj-ea"/>
            </a:endParaRPr>
          </a:p>
        </p:txBody>
      </p:sp>
    </p:spTree>
    <p:extLst>
      <p:ext uri="{BB962C8B-B14F-4D97-AF65-F5344CB8AC3E}">
        <p14:creationId xmlns:p14="http://schemas.microsoft.com/office/powerpoint/2010/main" val="984696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599" y="0"/>
            <a:ext cx="7620001" cy="6781800"/>
          </a:xfrm>
        </p:spPr>
        <p:txBody>
          <a:bodyPr/>
          <a:lstStyle/>
          <a:p>
            <a:pPr marL="0" indent="0" algn="ctr" eaLnBrk="1" hangingPunct="1">
              <a:buNone/>
              <a:defRPr/>
            </a:pPr>
            <a:r>
              <a:rPr lang="en-US" sz="2600" b="1" dirty="0">
                <a:latin typeface="+mj-lt"/>
                <a:ea typeface="+mn-ea"/>
              </a:rPr>
              <a:t>Handling Academic Programmes</a:t>
            </a:r>
          </a:p>
          <a:p>
            <a:pPr marL="342900" algn="just" eaLnBrk="1" hangingPunct="1">
              <a:buFont typeface="Wingdings" panose="05000000000000000000" pitchFamily="2" charset="2"/>
              <a:buChar char="q"/>
              <a:defRPr/>
            </a:pPr>
            <a:endParaRPr lang="en-US" sz="2000" b="1" dirty="0">
              <a:latin typeface="+mn-lt"/>
              <a:ea typeface="+mn-ea"/>
            </a:endParaRPr>
          </a:p>
          <a:p>
            <a:pPr marL="342900" algn="just">
              <a:spcBef>
                <a:spcPct val="0"/>
              </a:spcBef>
              <a:buFont typeface="Wingdings" panose="05000000000000000000" pitchFamily="2" charset="2"/>
              <a:buChar char="ü"/>
            </a:pPr>
            <a:r>
              <a:rPr lang="en-US" sz="2200" dirty="0">
                <a:effectLst/>
                <a:latin typeface="+mn-lt"/>
                <a:ea typeface="Calibri" panose="020F0502020204030204" pitchFamily="34" charset="0"/>
                <a:cs typeface="Times New Roman" panose="02020603050405020304" pitchFamily="18" charset="0"/>
              </a:rPr>
              <a:t>Can the proposed programme be delivered by the existing staff?</a:t>
            </a:r>
          </a:p>
          <a:p>
            <a:pPr marL="0" indent="0" algn="just">
              <a:spcBef>
                <a:spcPct val="0"/>
              </a:spcBef>
              <a:buNone/>
            </a:pPr>
            <a:endParaRPr lang="en-US" sz="2200" dirty="0">
              <a:effectLst/>
              <a:latin typeface="+mn-lt"/>
              <a:ea typeface="Calibri" panose="020F0502020204030204" pitchFamily="34" charset="0"/>
              <a:cs typeface="Times New Roman" panose="02020603050405020304" pitchFamily="18" charset="0"/>
            </a:endParaRPr>
          </a:p>
          <a:p>
            <a:pPr marL="342900" algn="just">
              <a:spcBef>
                <a:spcPct val="0"/>
              </a:spcBef>
              <a:buFont typeface="Wingdings" panose="05000000000000000000" pitchFamily="2" charset="2"/>
              <a:buChar char="ü"/>
            </a:pPr>
            <a:r>
              <a:rPr lang="en-US" sz="2200" dirty="0">
                <a:effectLst/>
                <a:latin typeface="+mn-lt"/>
                <a:ea typeface="Calibri" panose="020F0502020204030204" pitchFamily="34" charset="0"/>
                <a:cs typeface="Times New Roman" panose="02020603050405020304" pitchFamily="18" charset="0"/>
              </a:rPr>
              <a:t>Is the proposed programme consistent with the strength and core competences of the department? If not, what can be done?</a:t>
            </a:r>
          </a:p>
          <a:p>
            <a:pPr marL="0" indent="0" algn="just">
              <a:spcBef>
                <a:spcPct val="0"/>
              </a:spcBef>
              <a:buNone/>
            </a:pPr>
            <a:endParaRPr lang="en-US" sz="2200" dirty="0">
              <a:effectLst/>
              <a:latin typeface="+mn-lt"/>
              <a:ea typeface="Calibri" panose="020F0502020204030204" pitchFamily="34" charset="0"/>
              <a:cs typeface="Times New Roman" panose="02020603050405020304" pitchFamily="18" charset="0"/>
            </a:endParaRPr>
          </a:p>
          <a:p>
            <a:pPr marL="342900" algn="just">
              <a:spcBef>
                <a:spcPct val="0"/>
              </a:spcBef>
              <a:buFont typeface="Wingdings" panose="05000000000000000000" pitchFamily="2" charset="2"/>
              <a:buChar char="ü"/>
            </a:pPr>
            <a:r>
              <a:rPr lang="en-US" sz="2200" dirty="0">
                <a:effectLst/>
                <a:latin typeface="+mn-lt"/>
                <a:ea typeface="Calibri" panose="020F0502020204030204" pitchFamily="34" charset="0"/>
                <a:cs typeface="Times New Roman" panose="02020603050405020304" pitchFamily="18" charset="0"/>
              </a:rPr>
              <a:t>Is the proposed programme free from duplication or competition with a current or other planned programme within the </a:t>
            </a:r>
            <a:r>
              <a:rPr lang="en-US" sz="2200" dirty="0">
                <a:latin typeface="+mn-lt"/>
                <a:ea typeface="Calibri" panose="020F0502020204030204" pitchFamily="34" charset="0"/>
                <a:cs typeface="Times New Roman" panose="02020603050405020304" pitchFamily="18" charset="0"/>
              </a:rPr>
              <a:t>u</a:t>
            </a:r>
            <a:r>
              <a:rPr lang="en-US" sz="2200" dirty="0">
                <a:effectLst/>
                <a:latin typeface="+mn-lt"/>
                <a:ea typeface="Calibri" panose="020F0502020204030204" pitchFamily="34" charset="0"/>
                <a:cs typeface="Times New Roman" panose="02020603050405020304" pitchFamily="18" charset="0"/>
              </a:rPr>
              <a:t>niversity. </a:t>
            </a:r>
          </a:p>
          <a:p>
            <a:pPr marL="0" indent="0" algn="just">
              <a:spcBef>
                <a:spcPct val="0"/>
              </a:spcBef>
              <a:buNone/>
            </a:pPr>
            <a:endParaRPr lang="en-US" sz="2200" dirty="0">
              <a:effectLst/>
              <a:latin typeface="+mn-lt"/>
              <a:ea typeface="Calibri" panose="020F0502020204030204" pitchFamily="34" charset="0"/>
              <a:cs typeface="Times New Roman" panose="02020603050405020304" pitchFamily="18" charset="0"/>
            </a:endParaRPr>
          </a:p>
          <a:p>
            <a:pPr marL="342900" algn="just">
              <a:spcBef>
                <a:spcPct val="0"/>
              </a:spcBef>
              <a:buFont typeface="Wingdings" panose="05000000000000000000" pitchFamily="2" charset="2"/>
              <a:buChar char="ü"/>
            </a:pPr>
            <a:r>
              <a:rPr lang="en-US" sz="2200" dirty="0">
                <a:effectLst/>
                <a:latin typeface="+mn-lt"/>
                <a:ea typeface="Calibri" panose="020F0502020204030204" pitchFamily="34" charset="0"/>
                <a:cs typeface="Times New Roman" panose="02020603050405020304" pitchFamily="18" charset="0"/>
              </a:rPr>
              <a:t>Does the needs assessment indicate that there is an adequate demand for this programme to justify projected programme revenue?</a:t>
            </a:r>
          </a:p>
          <a:p>
            <a:pPr marL="342900" algn="just">
              <a:spcBef>
                <a:spcPct val="0"/>
              </a:spcBef>
              <a:buFont typeface="Wingdings" panose="05000000000000000000" pitchFamily="2" charset="2"/>
              <a:buChar char="ü"/>
            </a:pPr>
            <a:endParaRPr lang="en-US" sz="2200" dirty="0">
              <a:latin typeface="+mn-lt"/>
              <a:ea typeface="Calibri" panose="020F0502020204030204" pitchFamily="34" charset="0"/>
              <a:cs typeface="Times New Roman" panose="02020603050405020304" pitchFamily="18" charset="0"/>
            </a:endParaRPr>
          </a:p>
          <a:p>
            <a:pPr marL="342900" algn="just">
              <a:spcBef>
                <a:spcPct val="0"/>
              </a:spcBef>
              <a:buFont typeface="Wingdings" panose="05000000000000000000" pitchFamily="2" charset="2"/>
              <a:buChar char="ü"/>
            </a:pPr>
            <a:r>
              <a:rPr lang="en-US" sz="2200" dirty="0">
                <a:effectLst/>
                <a:latin typeface="+mn-lt"/>
                <a:ea typeface="Calibri" panose="020F0502020204030204" pitchFamily="34" charset="0"/>
                <a:cs typeface="Times New Roman" panose="02020603050405020304" pitchFamily="18" charset="0"/>
              </a:rPr>
              <a:t>What is the expected net revenue over the projected programme’s direct expenses to be generated by the programme</a:t>
            </a:r>
          </a:p>
          <a:p>
            <a:pPr marL="342900" algn="just">
              <a:spcBef>
                <a:spcPct val="0"/>
              </a:spcBef>
              <a:buFont typeface="Wingdings" panose="05000000000000000000" pitchFamily="2" charset="2"/>
              <a:buChar char="ü"/>
            </a:pPr>
            <a:endParaRPr lang="en-US" sz="2200" dirty="0">
              <a:effectLst/>
              <a:latin typeface="+mn-lt"/>
              <a:ea typeface="Calibri" panose="020F0502020204030204" pitchFamily="34" charset="0"/>
              <a:cs typeface="Times New Roman" panose="02020603050405020304" pitchFamily="18" charset="0"/>
            </a:endParaRPr>
          </a:p>
          <a:p>
            <a:pPr marL="342900" algn="just">
              <a:spcBef>
                <a:spcPct val="0"/>
              </a:spcBef>
              <a:buFont typeface="Wingdings" panose="05000000000000000000" pitchFamily="2" charset="2"/>
              <a:buChar char="ü"/>
            </a:pPr>
            <a:endParaRPr lang="en-US" sz="2200" dirty="0">
              <a:effectLst/>
              <a:latin typeface="+mn-lt"/>
              <a:ea typeface="Calibri" panose="020F0502020204030204" pitchFamily="34" charset="0"/>
              <a:cs typeface="Times New Roman" panose="02020603050405020304" pitchFamily="18" charset="0"/>
            </a:endParaRPr>
          </a:p>
          <a:p>
            <a:pPr marL="342900" algn="just">
              <a:spcBef>
                <a:spcPct val="0"/>
              </a:spcBef>
              <a:buFont typeface="Wingdings" panose="05000000000000000000" pitchFamily="2" charset="2"/>
              <a:buChar char="ü"/>
            </a:pPr>
            <a:endParaRPr lang="en-US" sz="2200" dirty="0">
              <a:effectLst/>
              <a:latin typeface="+mn-lt"/>
              <a:ea typeface="Calibri" panose="020F0502020204030204" pitchFamily="34" charset="0"/>
              <a:cs typeface="Times New Roman" panose="02020603050405020304" pitchFamily="18" charset="0"/>
            </a:endParaRPr>
          </a:p>
          <a:p>
            <a:pPr marL="342900" algn="just">
              <a:spcBef>
                <a:spcPct val="0"/>
              </a:spcBef>
              <a:buFont typeface="Wingdings" panose="05000000000000000000" pitchFamily="2" charset="2"/>
              <a:buChar char="ü"/>
            </a:pPr>
            <a:endParaRPr lang="en-US" sz="2200" dirty="0">
              <a:effectLst/>
              <a:latin typeface="+mn-lt"/>
              <a:ea typeface="Calibri" panose="020F0502020204030204" pitchFamily="34" charset="0"/>
              <a:cs typeface="Times New Roman" panose="02020603050405020304" pitchFamily="18" charset="0"/>
            </a:endParaRPr>
          </a:p>
          <a:p>
            <a:pPr marL="342900" algn="just">
              <a:spcBef>
                <a:spcPct val="0"/>
              </a:spcBef>
              <a:buFont typeface="Wingdings" panose="05000000000000000000" pitchFamily="2" charset="2"/>
              <a:buChar char="v"/>
            </a:pPr>
            <a:endParaRPr lang="en-UG" sz="2200" dirty="0">
              <a:effectLst/>
              <a:latin typeface="+mn-lt"/>
              <a:ea typeface="Calibri" panose="020F0502020204030204" pitchFamily="34" charset="0"/>
              <a:cs typeface="Times New Roman" panose="02020603050405020304" pitchFamily="18" charset="0"/>
            </a:endParaRPr>
          </a:p>
          <a:p>
            <a:pPr marL="0" indent="0" algn="just"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7. Handing Academic Programmes</a:t>
            </a:r>
            <a:endParaRPr lang="en-US" b="1" dirty="0">
              <a:solidFill>
                <a:schemeClr val="bg2">
                  <a:lumMod val="50000"/>
                </a:schemeClr>
              </a:solidFill>
              <a:latin typeface="Gill Sans"/>
              <a:ea typeface="+mj-ea"/>
            </a:endParaRPr>
          </a:p>
        </p:txBody>
      </p:sp>
    </p:spTree>
    <p:extLst>
      <p:ext uri="{BB962C8B-B14F-4D97-AF65-F5344CB8AC3E}">
        <p14:creationId xmlns:p14="http://schemas.microsoft.com/office/powerpoint/2010/main" val="2382107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599" y="0"/>
            <a:ext cx="7391401" cy="6705600"/>
          </a:xfrm>
        </p:spPr>
        <p:txBody>
          <a:bodyPr/>
          <a:lstStyle/>
          <a:p>
            <a:pPr marL="0" indent="0" algn="ctr" eaLnBrk="1" hangingPunct="1">
              <a:buNone/>
              <a:defRPr/>
            </a:pPr>
            <a:r>
              <a:rPr lang="en-US" b="1" dirty="0">
                <a:latin typeface="Bookman Old Style" panose="02050604050505020204" pitchFamily="18" charset="0"/>
                <a:ea typeface="+mn-ea"/>
              </a:rPr>
              <a:t>Handling Academic Programmes</a:t>
            </a:r>
          </a:p>
          <a:p>
            <a:pPr marL="342900" algn="just" eaLnBrk="1" hangingPunct="1">
              <a:buFont typeface="Wingdings" panose="05000000000000000000" pitchFamily="2" charset="2"/>
              <a:buChar char="q"/>
              <a:defRPr/>
            </a:pPr>
            <a:endParaRPr lang="en-US" sz="2000" b="1" dirty="0">
              <a:latin typeface="+mn-lt"/>
              <a:ea typeface="+mn-ea"/>
            </a:endParaRPr>
          </a:p>
          <a:p>
            <a:pPr marL="342900" algn="just">
              <a:spcBef>
                <a:spcPct val="0"/>
              </a:spcBef>
              <a:buFont typeface="Wingdings" panose="05000000000000000000" pitchFamily="2" charset="2"/>
              <a:buChar char="ü"/>
            </a:pPr>
            <a:r>
              <a:rPr lang="en-US" sz="2200" dirty="0">
                <a:effectLst/>
                <a:latin typeface="+mn-lt"/>
                <a:ea typeface="Calibri" panose="020F0502020204030204" pitchFamily="34" charset="0"/>
                <a:cs typeface="Times New Roman" panose="02020603050405020304" pitchFamily="18" charset="0"/>
              </a:rPr>
              <a:t>Is the proposed programme sustainable on a long term basis.</a:t>
            </a:r>
          </a:p>
          <a:p>
            <a:pPr marL="342900" algn="just">
              <a:spcBef>
                <a:spcPct val="0"/>
              </a:spcBef>
              <a:buFont typeface="Wingdings" panose="05000000000000000000" pitchFamily="2" charset="2"/>
              <a:buChar char="ü"/>
            </a:pPr>
            <a:endParaRPr lang="en-US" sz="2200" dirty="0">
              <a:effectLst/>
              <a:latin typeface="+mn-lt"/>
              <a:ea typeface="Calibri" panose="020F0502020204030204" pitchFamily="34" charset="0"/>
              <a:cs typeface="Times New Roman" panose="02020603050405020304" pitchFamily="18" charset="0"/>
            </a:endParaRPr>
          </a:p>
          <a:p>
            <a:pPr marL="342900" algn="just">
              <a:spcBef>
                <a:spcPct val="0"/>
              </a:spcBef>
              <a:buFont typeface="Wingdings" panose="05000000000000000000" pitchFamily="2" charset="2"/>
              <a:buChar char="ü"/>
            </a:pPr>
            <a:r>
              <a:rPr lang="en-US" sz="2200" dirty="0">
                <a:effectLst/>
                <a:latin typeface="+mn-lt"/>
                <a:ea typeface="Calibri" panose="020F0502020204030204" pitchFamily="34" charset="0"/>
                <a:cs typeface="Times New Roman" panose="02020603050405020304" pitchFamily="18" charset="0"/>
              </a:rPr>
              <a:t>In what format (mode) will the programme be offered e.g. face –to - face, online or blended. </a:t>
            </a:r>
          </a:p>
          <a:p>
            <a:pPr marL="342900" algn="just">
              <a:spcBef>
                <a:spcPct val="0"/>
              </a:spcBef>
              <a:buFont typeface="Wingdings" panose="05000000000000000000" pitchFamily="2" charset="2"/>
              <a:buChar char="ü"/>
            </a:pPr>
            <a:endParaRPr lang="en-US" sz="2200" dirty="0">
              <a:effectLst/>
              <a:latin typeface="+mn-lt"/>
              <a:ea typeface="Calibri" panose="020F0502020204030204" pitchFamily="34" charset="0"/>
              <a:cs typeface="Times New Roman" panose="02020603050405020304" pitchFamily="18" charset="0"/>
            </a:endParaRPr>
          </a:p>
          <a:p>
            <a:pPr marL="0" indent="0" algn="just">
              <a:spcBef>
                <a:spcPct val="0"/>
              </a:spcBef>
              <a:buNone/>
            </a:pPr>
            <a:endParaRPr lang="en-UG" sz="2200" dirty="0">
              <a:effectLst/>
              <a:latin typeface="+mn-lt"/>
              <a:ea typeface="Calibri" panose="020F0502020204030204" pitchFamily="34" charset="0"/>
              <a:cs typeface="Times New Roman" panose="02020603050405020304" pitchFamily="18" charset="0"/>
            </a:endParaRPr>
          </a:p>
          <a:p>
            <a:pPr marL="0" indent="0" algn="just"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7. Handing Academic Programmes</a:t>
            </a:r>
            <a:endParaRPr lang="en-US" b="1" dirty="0">
              <a:solidFill>
                <a:schemeClr val="bg2">
                  <a:lumMod val="50000"/>
                </a:schemeClr>
              </a:solidFill>
              <a:latin typeface="Gill Sans"/>
              <a:ea typeface="+mj-ea"/>
            </a:endParaRPr>
          </a:p>
        </p:txBody>
      </p:sp>
    </p:spTree>
    <p:extLst>
      <p:ext uri="{BB962C8B-B14F-4D97-AF65-F5344CB8AC3E}">
        <p14:creationId xmlns:p14="http://schemas.microsoft.com/office/powerpoint/2010/main" val="2849997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599" y="304800"/>
            <a:ext cx="7391401" cy="6400800"/>
          </a:xfrm>
        </p:spPr>
        <p:txBody>
          <a:bodyPr/>
          <a:lstStyle/>
          <a:p>
            <a:pPr marL="0" indent="0" algn="ctr">
              <a:spcBef>
                <a:spcPct val="0"/>
              </a:spcBef>
              <a:buNone/>
            </a:pPr>
            <a:r>
              <a:rPr lang="en-US" b="1" dirty="0">
                <a:effectLst/>
                <a:latin typeface="+mj-lt"/>
                <a:ea typeface="Calibri" panose="020F0502020204030204" pitchFamily="34" charset="0"/>
                <a:cs typeface="Times New Roman" panose="02020603050405020304" pitchFamily="18" charset="0"/>
              </a:rPr>
              <a:t>Why Review a Programme</a:t>
            </a:r>
          </a:p>
          <a:p>
            <a:pPr eaLnBrk="1" hangingPunct="1"/>
            <a:endParaRPr lang="en-US" altLang="en-US" sz="2300" dirty="0">
              <a:latin typeface="+mn-lt"/>
              <a:cs typeface="Times New Roman" pitchFamily="18" charset="0"/>
            </a:endParaRPr>
          </a:p>
          <a:p>
            <a:pPr algn="just" eaLnBrk="1" hangingPunct="1">
              <a:buFont typeface="Wingdings" panose="05000000000000000000" pitchFamily="2" charset="2"/>
              <a:buChar char="v"/>
            </a:pPr>
            <a:r>
              <a:rPr lang="en-US" altLang="en-US" sz="2300" dirty="0">
                <a:latin typeface="+mn-lt"/>
                <a:cs typeface="Times New Roman" pitchFamily="18" charset="0"/>
              </a:rPr>
              <a:t>To respond to the regulators as a result of programme life cycle, duration is (2n+1), where n is the programme duration.</a:t>
            </a:r>
          </a:p>
          <a:p>
            <a:pPr algn="just" eaLnBrk="1" hangingPunct="1">
              <a:buFont typeface="Wingdings" panose="05000000000000000000" pitchFamily="2" charset="2"/>
              <a:buChar char="v"/>
            </a:pPr>
            <a:r>
              <a:rPr lang="en-US" altLang="en-US" sz="2300" dirty="0">
                <a:latin typeface="+mn-lt"/>
                <a:cs typeface="Times New Roman" pitchFamily="18" charset="0"/>
              </a:rPr>
              <a:t>To evaluate effectiveness of the existing curriculum based on local and external data sources,</a:t>
            </a:r>
          </a:p>
          <a:p>
            <a:pPr algn="just" eaLnBrk="1" hangingPunct="1">
              <a:buFont typeface="Wingdings" panose="05000000000000000000" pitchFamily="2" charset="2"/>
              <a:buChar char="v"/>
            </a:pPr>
            <a:r>
              <a:rPr lang="en-US" altLang="en-US" sz="2300" dirty="0">
                <a:latin typeface="+mn-lt"/>
                <a:cs typeface="Times New Roman" pitchFamily="18" charset="0"/>
              </a:rPr>
              <a:t>To assess the relevancy of the programme,</a:t>
            </a:r>
          </a:p>
          <a:p>
            <a:pPr algn="just" eaLnBrk="1" hangingPunct="1">
              <a:buFont typeface="Wingdings" panose="05000000000000000000" pitchFamily="2" charset="2"/>
              <a:buChar char="v"/>
            </a:pPr>
            <a:r>
              <a:rPr lang="en-US" altLang="en-US" sz="2300" dirty="0">
                <a:latin typeface="+mn-lt"/>
                <a:cs typeface="Times New Roman" pitchFamily="18" charset="0"/>
              </a:rPr>
              <a:t>To  align the programme to suit the needs of all stake holders,</a:t>
            </a:r>
          </a:p>
          <a:p>
            <a:pPr algn="just">
              <a:buFont typeface="Wingdings" panose="05000000000000000000" pitchFamily="2" charset="2"/>
              <a:buChar char="v"/>
            </a:pPr>
            <a:r>
              <a:rPr lang="en-US" altLang="en-US" sz="2300" dirty="0">
                <a:latin typeface="+mn-lt"/>
                <a:cs typeface="Times New Roman" pitchFamily="18" charset="0"/>
              </a:rPr>
              <a:t>To review the correlation between curriculum and assessments,</a:t>
            </a:r>
          </a:p>
          <a:p>
            <a:pPr algn="just">
              <a:buFont typeface="Wingdings" panose="05000000000000000000" pitchFamily="2" charset="2"/>
              <a:buChar char="v"/>
            </a:pPr>
            <a:r>
              <a:rPr lang="en-US" altLang="en-US" sz="2300" dirty="0">
                <a:latin typeface="+mn-lt"/>
                <a:cs typeface="Times New Roman" pitchFamily="18" charset="0"/>
              </a:rPr>
              <a:t>Identify staff development needs, for example, competence based teaching and learning.</a:t>
            </a:r>
          </a:p>
          <a:p>
            <a:pPr marL="342900" algn="just">
              <a:spcBef>
                <a:spcPct val="0"/>
              </a:spcBef>
              <a:buFont typeface="Wingdings" panose="05000000000000000000" pitchFamily="2" charset="2"/>
              <a:buChar char="ü"/>
            </a:pPr>
            <a:endParaRPr lang="en-US" sz="2200" dirty="0">
              <a:effectLst/>
              <a:latin typeface="+mn-lt"/>
              <a:ea typeface="Calibri" panose="020F0502020204030204" pitchFamily="34" charset="0"/>
              <a:cs typeface="Times New Roman" panose="02020603050405020304" pitchFamily="18" charset="0"/>
            </a:endParaRPr>
          </a:p>
          <a:p>
            <a:pPr marL="342900" algn="just">
              <a:spcBef>
                <a:spcPct val="0"/>
              </a:spcBef>
              <a:buFont typeface="Wingdings" panose="05000000000000000000" pitchFamily="2" charset="2"/>
              <a:buChar char="ü"/>
            </a:pPr>
            <a:endParaRPr lang="en-US" sz="2200" dirty="0">
              <a:effectLst/>
              <a:latin typeface="+mn-lt"/>
              <a:ea typeface="Calibri" panose="020F0502020204030204" pitchFamily="34" charset="0"/>
              <a:cs typeface="Times New Roman" panose="02020603050405020304" pitchFamily="18" charset="0"/>
            </a:endParaRPr>
          </a:p>
          <a:p>
            <a:pPr marL="0" indent="0" algn="just">
              <a:spcBef>
                <a:spcPct val="0"/>
              </a:spcBef>
              <a:buNone/>
            </a:pPr>
            <a:endParaRPr lang="en-UG" sz="2200" dirty="0">
              <a:effectLst/>
              <a:latin typeface="+mn-lt"/>
              <a:ea typeface="Calibri" panose="020F0502020204030204" pitchFamily="34" charset="0"/>
              <a:cs typeface="Times New Roman" panose="02020603050405020304" pitchFamily="18" charset="0"/>
            </a:endParaRPr>
          </a:p>
          <a:p>
            <a:pPr marL="0" indent="0" algn="just"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8. Programme Review</a:t>
            </a:r>
            <a:endParaRPr lang="en-US" b="1" dirty="0">
              <a:solidFill>
                <a:schemeClr val="bg2">
                  <a:lumMod val="50000"/>
                </a:schemeClr>
              </a:solidFill>
              <a:latin typeface="Gill Sans"/>
              <a:ea typeface="+mj-ea"/>
            </a:endParaRPr>
          </a:p>
        </p:txBody>
      </p:sp>
    </p:spTree>
    <p:extLst>
      <p:ext uri="{BB962C8B-B14F-4D97-AF65-F5344CB8AC3E}">
        <p14:creationId xmlns:p14="http://schemas.microsoft.com/office/powerpoint/2010/main" val="4228384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599" y="0"/>
            <a:ext cx="7391401" cy="6553200"/>
          </a:xfrm>
        </p:spPr>
        <p:txBody>
          <a:bodyPr/>
          <a:lstStyle/>
          <a:p>
            <a:pPr marL="0" indent="0" algn="ctr">
              <a:buNone/>
              <a:defRPr/>
            </a:pPr>
            <a:r>
              <a:rPr lang="en-US" sz="2200" b="1" dirty="0">
                <a:effectLst/>
                <a:latin typeface="+mj-lt"/>
                <a:ea typeface="Calibri" panose="020F0502020204030204" pitchFamily="34" charset="0"/>
                <a:cs typeface="Times New Roman" panose="02020603050405020304" pitchFamily="18" charset="0"/>
              </a:rPr>
              <a:t>Programme approval process</a:t>
            </a:r>
            <a:endParaRPr lang="en-US" sz="2200" b="1" dirty="0">
              <a:latin typeface="+mj-lt"/>
              <a:ea typeface="+mn-ea"/>
            </a:endParaRPr>
          </a:p>
          <a:p>
            <a:pPr marL="342900" algn="just" eaLnBrk="1" hangingPunct="1">
              <a:buFont typeface="Wingdings" panose="05000000000000000000" pitchFamily="2" charset="2"/>
              <a:buChar char="q"/>
              <a:defRPr/>
            </a:pPr>
            <a:endParaRPr lang="en-US" sz="2000" b="1" dirty="0">
              <a:latin typeface="+mn-lt"/>
              <a:ea typeface="+mn-ea"/>
            </a:endParaRPr>
          </a:p>
          <a:p>
            <a:pPr marL="342900" algn="just">
              <a:spcBef>
                <a:spcPct val="0"/>
              </a:spcBef>
              <a:buFont typeface="Wingdings" panose="05000000000000000000" pitchFamily="2" charset="2"/>
              <a:buChar char="ü"/>
            </a:pPr>
            <a:endParaRPr lang="en-US" sz="2200" dirty="0">
              <a:effectLst/>
              <a:latin typeface="+mn-lt"/>
              <a:ea typeface="Calibri" panose="020F0502020204030204" pitchFamily="34" charset="0"/>
              <a:cs typeface="Times New Roman" panose="02020603050405020304" pitchFamily="18" charset="0"/>
            </a:endParaRPr>
          </a:p>
          <a:p>
            <a:pPr marL="342900" algn="just">
              <a:spcBef>
                <a:spcPct val="0"/>
              </a:spcBef>
              <a:buFont typeface="Wingdings" panose="05000000000000000000" pitchFamily="2" charset="2"/>
              <a:buChar char="ü"/>
            </a:pPr>
            <a:endParaRPr lang="en-US" sz="2200" dirty="0">
              <a:effectLst/>
              <a:latin typeface="+mn-lt"/>
              <a:ea typeface="Calibri" panose="020F0502020204030204" pitchFamily="34" charset="0"/>
              <a:cs typeface="Times New Roman" panose="02020603050405020304" pitchFamily="18" charset="0"/>
            </a:endParaRPr>
          </a:p>
          <a:p>
            <a:pPr marL="342900" algn="just">
              <a:spcBef>
                <a:spcPct val="0"/>
              </a:spcBef>
              <a:buFont typeface="Wingdings" panose="05000000000000000000" pitchFamily="2" charset="2"/>
              <a:buChar char="v"/>
            </a:pPr>
            <a:endParaRPr lang="en-UG" sz="2200" dirty="0">
              <a:effectLst/>
              <a:latin typeface="+mn-lt"/>
              <a:ea typeface="Calibri" panose="020F0502020204030204" pitchFamily="34" charset="0"/>
              <a:cs typeface="Times New Roman" panose="02020603050405020304" pitchFamily="18" charset="0"/>
            </a:endParaRPr>
          </a:p>
          <a:p>
            <a:pPr marL="0" indent="0" algn="just"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9. Programme Approval Process</a:t>
            </a:r>
            <a:endParaRPr lang="en-US" b="1" dirty="0">
              <a:solidFill>
                <a:schemeClr val="bg2">
                  <a:lumMod val="50000"/>
                </a:schemeClr>
              </a:solidFill>
              <a:latin typeface="Gill Sans"/>
              <a:ea typeface="+mj-ea"/>
            </a:endParaRPr>
          </a:p>
        </p:txBody>
      </p:sp>
      <p:pic>
        <p:nvPicPr>
          <p:cNvPr id="3" name="Picture 2">
            <a:extLst>
              <a:ext uri="{FF2B5EF4-FFF2-40B4-BE49-F238E27FC236}">
                <a16:creationId xmlns:a16="http://schemas.microsoft.com/office/drawing/2014/main" id="{31854C23-B776-0BF4-B5CD-E01C70A37A5C}"/>
              </a:ext>
            </a:extLst>
          </p:cNvPr>
          <p:cNvPicPr>
            <a:picLocks noChangeAspect="1"/>
          </p:cNvPicPr>
          <p:nvPr/>
        </p:nvPicPr>
        <p:blipFill>
          <a:blip r:embed="rId3"/>
          <a:stretch>
            <a:fillRect/>
          </a:stretch>
        </p:blipFill>
        <p:spPr>
          <a:xfrm>
            <a:off x="4572000" y="609600"/>
            <a:ext cx="7315200" cy="6096000"/>
          </a:xfrm>
          <a:prstGeom prst="rect">
            <a:avLst/>
          </a:prstGeom>
        </p:spPr>
      </p:pic>
    </p:spTree>
    <p:extLst>
      <p:ext uri="{BB962C8B-B14F-4D97-AF65-F5344CB8AC3E}">
        <p14:creationId xmlns:p14="http://schemas.microsoft.com/office/powerpoint/2010/main" val="403142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95800" y="457200"/>
            <a:ext cx="7239000" cy="5867400"/>
          </a:xfrm>
        </p:spPr>
        <p:txBody>
          <a:bodyPr/>
          <a:lstStyle/>
          <a:p>
            <a:pPr marL="0" indent="0" algn="ctr" eaLnBrk="1" hangingPunct="1">
              <a:buNone/>
              <a:defRPr/>
            </a:pPr>
            <a:endParaRPr lang="en-US" b="1" dirty="0">
              <a:latin typeface="Bookman Old Style" panose="02050604050505020204" pitchFamily="18" charset="0"/>
              <a:ea typeface="+mn-ea"/>
            </a:endParaRPr>
          </a:p>
          <a:p>
            <a:pPr indent="-457200" eaLnBrk="1" hangingPunct="1">
              <a:lnSpc>
                <a:spcPct val="150000"/>
              </a:lnSpc>
              <a:buAutoNum type="arabicPeriod"/>
              <a:defRPr/>
            </a:pPr>
            <a:r>
              <a:rPr lang="en-US" dirty="0">
                <a:latin typeface="+mn-lt"/>
                <a:ea typeface="+mn-ea"/>
              </a:rPr>
              <a:t>What is Quality?</a:t>
            </a:r>
          </a:p>
          <a:p>
            <a:pPr indent="-457200" eaLnBrk="1" hangingPunct="1">
              <a:lnSpc>
                <a:spcPct val="150000"/>
              </a:lnSpc>
              <a:buAutoNum type="arabicPeriod"/>
              <a:defRPr/>
            </a:pPr>
            <a:r>
              <a:rPr lang="en-US" dirty="0">
                <a:latin typeface="+mn-lt"/>
                <a:ea typeface="+mn-ea"/>
              </a:rPr>
              <a:t>What is Quality Assurance?</a:t>
            </a:r>
          </a:p>
          <a:p>
            <a:pPr indent="-457200" eaLnBrk="1" hangingPunct="1">
              <a:lnSpc>
                <a:spcPct val="150000"/>
              </a:lnSpc>
              <a:buAutoNum type="arabicPeriod"/>
              <a:defRPr/>
            </a:pPr>
            <a:r>
              <a:rPr lang="en-US" dirty="0">
                <a:latin typeface="+mn-lt"/>
                <a:ea typeface="+mn-ea"/>
              </a:rPr>
              <a:t>Why Quality Assurance?</a:t>
            </a:r>
          </a:p>
          <a:p>
            <a:pPr indent="-457200">
              <a:lnSpc>
                <a:spcPct val="150000"/>
              </a:lnSpc>
              <a:buFont typeface="Noto Sans Symbols"/>
              <a:buAutoNum type="arabicPeriod"/>
              <a:defRPr/>
            </a:pPr>
            <a:r>
              <a:rPr lang="en-US" dirty="0">
                <a:latin typeface="+mn-lt"/>
                <a:ea typeface="+mn-ea"/>
              </a:rPr>
              <a:t>What is the Role of Faculties/Departments in Quality Assurance?</a:t>
            </a:r>
          </a:p>
          <a:p>
            <a:pPr indent="-457200" eaLnBrk="1" hangingPunct="1">
              <a:lnSpc>
                <a:spcPct val="150000"/>
              </a:lnSpc>
              <a:buAutoNum type="arabicPeriod"/>
              <a:defRPr/>
            </a:pPr>
            <a:r>
              <a:rPr lang="en-US" dirty="0">
                <a:latin typeface="+mn-lt"/>
                <a:ea typeface="+mn-ea"/>
              </a:rPr>
              <a:t>Handling Academic Programme Development/Review</a:t>
            </a:r>
          </a:p>
          <a:p>
            <a:pPr marL="0" indent="0" eaLnBrk="1" hangingPunct="1">
              <a:lnSpc>
                <a:spcPct val="150000"/>
              </a:lnSpc>
              <a:buNone/>
              <a:defRPr/>
            </a:pPr>
            <a:endParaRPr lang="en-US" dirty="0">
              <a:latin typeface="+mn-lt"/>
              <a:ea typeface="+mn-ea"/>
            </a:endParaRPr>
          </a:p>
          <a:p>
            <a:pPr marL="0" indent="0" algn="ctr" eaLnBrk="1" hangingPunct="1">
              <a:buNone/>
              <a:defRPr/>
            </a:pPr>
            <a:endParaRPr lang="en-US" sz="28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Overview</a:t>
            </a:r>
            <a:endParaRPr lang="en-US" b="1" dirty="0">
              <a:solidFill>
                <a:schemeClr val="bg2">
                  <a:lumMod val="50000"/>
                </a:schemeClr>
              </a:solidFill>
              <a:latin typeface="Gill Sans"/>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599" y="152400"/>
            <a:ext cx="7391401" cy="6553200"/>
          </a:xfrm>
        </p:spPr>
        <p:txBody>
          <a:bodyPr/>
          <a:lstStyle/>
          <a:p>
            <a:pPr marL="0" indent="0" algn="ctr" eaLnBrk="1" hangingPunct="1">
              <a:buNone/>
              <a:defRPr/>
            </a:pPr>
            <a:r>
              <a:rPr lang="en-US" b="1" dirty="0">
                <a:latin typeface="+mj-lt"/>
                <a:ea typeface="+mn-ea"/>
              </a:rPr>
              <a:t>Format for the Developed/Reviewed programme</a:t>
            </a:r>
          </a:p>
          <a:p>
            <a:pPr marL="342900" algn="just" eaLnBrk="1" hangingPunct="1">
              <a:buFont typeface="Wingdings" panose="05000000000000000000" pitchFamily="2" charset="2"/>
              <a:buChar char="q"/>
              <a:defRPr/>
            </a:pPr>
            <a:endParaRPr lang="en-US" sz="2200" b="1" dirty="0">
              <a:latin typeface="+mn-lt"/>
              <a:ea typeface="+mn-ea"/>
            </a:endParaRPr>
          </a:p>
          <a:p>
            <a:pPr algn="just"/>
            <a:r>
              <a:rPr lang="en-US" sz="2200" dirty="0">
                <a:latin typeface="+mn-lt"/>
              </a:rPr>
              <a:t>Title page</a:t>
            </a:r>
          </a:p>
          <a:p>
            <a:pPr algn="just"/>
            <a:r>
              <a:rPr lang="en-US" sz="2200" dirty="0">
                <a:latin typeface="+mn-lt"/>
              </a:rPr>
              <a:t>Table of Content</a:t>
            </a:r>
          </a:p>
          <a:p>
            <a:pPr algn="just"/>
            <a:r>
              <a:rPr lang="en-US" sz="2200" dirty="0">
                <a:latin typeface="+mn-lt"/>
              </a:rPr>
              <a:t>Background of </a:t>
            </a:r>
            <a:r>
              <a:rPr lang="en-US" sz="2200" dirty="0" err="1">
                <a:latin typeface="+mn-lt"/>
              </a:rPr>
              <a:t>Kabale</a:t>
            </a:r>
            <a:r>
              <a:rPr lang="en-US" sz="2200" dirty="0">
                <a:latin typeface="+mn-lt"/>
              </a:rPr>
              <a:t> University</a:t>
            </a:r>
          </a:p>
          <a:p>
            <a:pPr algn="just"/>
            <a:r>
              <a:rPr lang="en-US" sz="2200" dirty="0">
                <a:latin typeface="+mn-lt"/>
              </a:rPr>
              <a:t>Name of the Programme and duration</a:t>
            </a:r>
          </a:p>
          <a:p>
            <a:pPr algn="just"/>
            <a:r>
              <a:rPr lang="en-US" sz="2200" dirty="0">
                <a:latin typeface="+mn-lt"/>
              </a:rPr>
              <a:t>Programme description</a:t>
            </a:r>
          </a:p>
          <a:p>
            <a:pPr algn="just"/>
            <a:r>
              <a:rPr lang="en-US" sz="2200" dirty="0">
                <a:latin typeface="+mn-lt"/>
              </a:rPr>
              <a:t>Programme Rationale (gaps analysis done, competences identified, nationally, regionally, globally).</a:t>
            </a:r>
          </a:p>
          <a:p>
            <a:pPr algn="just"/>
            <a:r>
              <a:rPr lang="en-US" sz="2200" dirty="0">
                <a:latin typeface="+mn-lt"/>
              </a:rPr>
              <a:t>Programme development process</a:t>
            </a:r>
          </a:p>
          <a:p>
            <a:pPr algn="just"/>
            <a:r>
              <a:rPr lang="en-US" sz="2200" dirty="0">
                <a:latin typeface="+mn-lt"/>
              </a:rPr>
              <a:t>Programme objectives</a:t>
            </a:r>
          </a:p>
          <a:p>
            <a:pPr algn="just"/>
            <a:r>
              <a:rPr lang="en-US" sz="2200" dirty="0">
                <a:latin typeface="+mn-lt"/>
              </a:rPr>
              <a:t>Programme Learning outcomes</a:t>
            </a:r>
          </a:p>
          <a:p>
            <a:pPr algn="just"/>
            <a:r>
              <a:rPr lang="en-US" sz="2200" dirty="0">
                <a:latin typeface="+mn-lt"/>
              </a:rPr>
              <a:t>Entry / Admission Requirements</a:t>
            </a:r>
          </a:p>
          <a:p>
            <a:pPr algn="just"/>
            <a:r>
              <a:rPr lang="en-US" sz="2200" dirty="0">
                <a:latin typeface="+mn-lt"/>
              </a:rPr>
              <a:t>Resources available (HR, infrastructure, books, equipments, laboratories, </a:t>
            </a:r>
            <a:r>
              <a:rPr lang="en-US" sz="2200" dirty="0" err="1">
                <a:latin typeface="+mn-lt"/>
              </a:rPr>
              <a:t>etc</a:t>
            </a:r>
            <a:r>
              <a:rPr lang="en-US" sz="2200" dirty="0">
                <a:latin typeface="+mn-lt"/>
              </a:rPr>
              <a:t>,)</a:t>
            </a:r>
          </a:p>
          <a:p>
            <a:pPr marL="114300" indent="0" algn="just">
              <a:buNone/>
            </a:pPr>
            <a:endParaRPr lang="en-US" sz="2200" dirty="0">
              <a:latin typeface="+mn-lt"/>
            </a:endParaRPr>
          </a:p>
          <a:p>
            <a:pPr marL="342900" algn="just" eaLnBrk="1" hangingPunct="1">
              <a:buFont typeface="Wingdings" panose="05000000000000000000" pitchFamily="2" charset="2"/>
              <a:buChar char="ü"/>
              <a:defRPr/>
            </a:pPr>
            <a:endParaRPr lang="en-US" b="1" dirty="0">
              <a:latin typeface="Bookman Old Style" panose="02050604050505020204" pitchFamily="18" charset="0"/>
              <a:ea typeface="+mn-ea"/>
            </a:endParaRPr>
          </a:p>
          <a:p>
            <a:pPr marL="342900" algn="just" eaLnBrk="1" hangingPunct="1">
              <a:buFont typeface="Wingdings" panose="05000000000000000000" pitchFamily="2" charset="2"/>
              <a:buChar char="q"/>
              <a:defRPr/>
            </a:pPr>
            <a:endParaRPr lang="en-US" b="1" dirty="0">
              <a:latin typeface="Bookman Old Style" panose="02050604050505020204" pitchFamily="18" charset="0"/>
              <a:ea typeface="+mn-ea"/>
            </a:endParaRPr>
          </a:p>
          <a:p>
            <a:pPr marL="342900" algn="just" eaLnBrk="1" hangingPunct="1">
              <a:spcBef>
                <a:spcPct val="0"/>
              </a:spcBef>
              <a:buFont typeface="Wingdings" panose="05000000000000000000" pitchFamily="2" charset="2"/>
              <a:buChar char="v"/>
            </a:pPr>
            <a:endParaRPr lang="en-US" b="1" dirty="0">
              <a:latin typeface="Bookman Old Style" panose="02050604050505020204" pitchFamily="18" charset="0"/>
              <a:ea typeface="+mn-ea"/>
            </a:endParaRPr>
          </a:p>
          <a:p>
            <a:pPr marL="0" indent="0" algn="ctr"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10. Programme Format</a:t>
            </a:r>
            <a:endParaRPr lang="en-US" b="1" dirty="0">
              <a:solidFill>
                <a:schemeClr val="bg2">
                  <a:lumMod val="50000"/>
                </a:schemeClr>
              </a:solidFill>
              <a:latin typeface="Gill Sans"/>
              <a:ea typeface="+mj-ea"/>
            </a:endParaRPr>
          </a:p>
        </p:txBody>
      </p:sp>
    </p:spTree>
    <p:extLst>
      <p:ext uri="{BB962C8B-B14F-4D97-AF65-F5344CB8AC3E}">
        <p14:creationId xmlns:p14="http://schemas.microsoft.com/office/powerpoint/2010/main" val="1986312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599" y="152400"/>
            <a:ext cx="7391401" cy="6553200"/>
          </a:xfrm>
        </p:spPr>
        <p:txBody>
          <a:bodyPr/>
          <a:lstStyle/>
          <a:p>
            <a:pPr marL="0" indent="0" algn="ctr" eaLnBrk="1" hangingPunct="1">
              <a:buNone/>
              <a:defRPr/>
            </a:pPr>
            <a:r>
              <a:rPr lang="en-US" b="1" dirty="0">
                <a:latin typeface="+mj-lt"/>
                <a:ea typeface="+mn-ea"/>
              </a:rPr>
              <a:t>Format for the Developed/Reviewed programme</a:t>
            </a:r>
          </a:p>
          <a:p>
            <a:pPr marL="342900" algn="just" eaLnBrk="1" hangingPunct="1">
              <a:buFont typeface="Wingdings" panose="05000000000000000000" pitchFamily="2" charset="2"/>
              <a:buChar char="q"/>
              <a:defRPr/>
            </a:pPr>
            <a:endParaRPr lang="en-US" b="1" dirty="0">
              <a:latin typeface="+mn-lt"/>
              <a:ea typeface="+mn-ea"/>
            </a:endParaRPr>
          </a:p>
          <a:p>
            <a:pPr algn="just">
              <a:lnSpc>
                <a:spcPct val="150000"/>
              </a:lnSpc>
            </a:pPr>
            <a:r>
              <a:rPr lang="en-US" sz="2200" dirty="0">
                <a:latin typeface="+mn-lt"/>
              </a:rPr>
              <a:t>Programme regulations</a:t>
            </a:r>
          </a:p>
          <a:p>
            <a:pPr algn="just">
              <a:lnSpc>
                <a:spcPct val="150000"/>
              </a:lnSpc>
            </a:pPr>
            <a:r>
              <a:rPr lang="en-US" sz="2200" dirty="0">
                <a:latin typeface="+mn-lt"/>
              </a:rPr>
              <a:t>Minimum graduation load</a:t>
            </a:r>
          </a:p>
          <a:p>
            <a:pPr algn="just">
              <a:lnSpc>
                <a:spcPct val="150000"/>
              </a:lnSpc>
            </a:pPr>
            <a:r>
              <a:rPr lang="en-US" sz="2200" dirty="0">
                <a:latin typeface="+mn-lt"/>
              </a:rPr>
              <a:t>Admissible number of students per year.</a:t>
            </a:r>
          </a:p>
          <a:p>
            <a:pPr algn="just">
              <a:lnSpc>
                <a:spcPct val="150000"/>
              </a:lnSpc>
            </a:pPr>
            <a:r>
              <a:rPr lang="en-US" sz="2200" dirty="0">
                <a:latin typeface="+mn-lt"/>
              </a:rPr>
              <a:t>Curriculum structure</a:t>
            </a:r>
          </a:p>
          <a:p>
            <a:pPr algn="just">
              <a:lnSpc>
                <a:spcPct val="150000"/>
              </a:lnSpc>
            </a:pPr>
            <a:r>
              <a:rPr lang="en-US" sz="2200" dirty="0">
                <a:latin typeface="+mn-lt"/>
              </a:rPr>
              <a:t>All new program proposals should include the financial analysis/ Budget</a:t>
            </a:r>
          </a:p>
          <a:p>
            <a:pPr marL="342900" algn="just" eaLnBrk="1" hangingPunct="1">
              <a:buFont typeface="Wingdings" panose="05000000000000000000" pitchFamily="2" charset="2"/>
              <a:buChar char="ü"/>
              <a:defRPr/>
            </a:pPr>
            <a:endParaRPr lang="en-US" b="1" dirty="0">
              <a:latin typeface="Bookman Old Style" panose="02050604050505020204" pitchFamily="18" charset="0"/>
              <a:ea typeface="+mn-ea"/>
            </a:endParaRPr>
          </a:p>
          <a:p>
            <a:pPr marL="342900" algn="just" eaLnBrk="1" hangingPunct="1">
              <a:buFont typeface="Wingdings" panose="05000000000000000000" pitchFamily="2" charset="2"/>
              <a:buChar char="q"/>
              <a:defRPr/>
            </a:pPr>
            <a:endParaRPr lang="en-US" b="1" dirty="0">
              <a:latin typeface="Bookman Old Style" panose="02050604050505020204" pitchFamily="18" charset="0"/>
              <a:ea typeface="+mn-ea"/>
            </a:endParaRPr>
          </a:p>
          <a:p>
            <a:pPr marL="342900" algn="just" eaLnBrk="1" hangingPunct="1">
              <a:spcBef>
                <a:spcPct val="0"/>
              </a:spcBef>
              <a:buFont typeface="Wingdings" panose="05000000000000000000" pitchFamily="2" charset="2"/>
              <a:buChar char="v"/>
            </a:pPr>
            <a:endParaRPr lang="en-US" b="1" dirty="0">
              <a:latin typeface="Bookman Old Style" panose="02050604050505020204" pitchFamily="18" charset="0"/>
              <a:ea typeface="+mn-ea"/>
            </a:endParaRPr>
          </a:p>
          <a:p>
            <a:pPr marL="0" indent="0" algn="ctr"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10. Handing Academic Programmes</a:t>
            </a:r>
            <a:endParaRPr lang="en-US" b="1" dirty="0">
              <a:solidFill>
                <a:schemeClr val="bg2">
                  <a:lumMod val="50000"/>
                </a:schemeClr>
              </a:solidFill>
              <a:latin typeface="Gill Sans"/>
              <a:ea typeface="+mj-ea"/>
            </a:endParaRPr>
          </a:p>
        </p:txBody>
      </p:sp>
    </p:spTree>
    <p:extLst>
      <p:ext uri="{BB962C8B-B14F-4D97-AF65-F5344CB8AC3E}">
        <p14:creationId xmlns:p14="http://schemas.microsoft.com/office/powerpoint/2010/main" val="4226259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C025BA2-856A-433C-96B8-5290A9FEB43E}"/>
              </a:ext>
            </a:extLst>
          </p:cNvPr>
          <p:cNvSpPr>
            <a:spLocks noGrp="1" noChangeArrowheads="1"/>
          </p:cNvSpPr>
          <p:nvPr>
            <p:ph type="title"/>
          </p:nvPr>
        </p:nvSpPr>
        <p:spPr>
          <a:extLst>
            <a:ext uri="{909E8E84-426E-40dd-AFC4-6F175D3DCCD1}"/>
            <a:ext uri="{91240B29-F687-4f45-9708-019B960494DF}"/>
            <a:ext uri="{AF507438-7753-43e0-B8FC-AC1667EBCBE1}"/>
            <a:ext uri="{FAA26D3D-D897-4be2-8F04-BA451C77F1D7}"/>
          </a:extLst>
        </p:spPr>
        <p:txBody>
          <a:bodyPr/>
          <a:lstStyle/>
          <a:p>
            <a:pPr algn="ctr" eaLnBrk="1" hangingPunct="1">
              <a:defRPr/>
            </a:pPr>
            <a:r>
              <a:rPr lang="en-US" dirty="0">
                <a:ea typeface="+mj-ea"/>
              </a:rPr>
              <a:t>Thank you!</a:t>
            </a:r>
            <a:endParaRPr lang="en-US" b="0" dirty="0">
              <a:latin typeface="Montserrat" panose="02000505000000020004" pitchFamily="2" charset="0"/>
              <a:ea typeface="+mj-ea"/>
            </a:endParaRPr>
          </a:p>
        </p:txBody>
      </p:sp>
      <p:sp>
        <p:nvSpPr>
          <p:cNvPr id="2" name="Text Placeholder 1">
            <a:extLst>
              <a:ext uri="{FF2B5EF4-FFF2-40B4-BE49-F238E27FC236}">
                <a16:creationId xmlns:a16="http://schemas.microsoft.com/office/drawing/2014/main" id="{92AFD2DC-D725-B56A-4F46-39616E24878A}"/>
              </a:ext>
            </a:extLst>
          </p:cNvPr>
          <p:cNvSpPr>
            <a:spLocks noGrp="1"/>
          </p:cNvSpPr>
          <p:nvPr>
            <p:ph type="body" idx="1"/>
          </p:nvPr>
        </p:nvSpPr>
        <p:spPr/>
        <p:txBody>
          <a:bodyPr/>
          <a:lstStyle/>
          <a:p>
            <a:endParaRPr lang="en-US" sz="4000" b="0" dirty="0">
              <a:solidFill>
                <a:srgbClr val="0072BC"/>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599" y="228600"/>
            <a:ext cx="7551931" cy="6400800"/>
          </a:xfrm>
        </p:spPr>
        <p:txBody>
          <a:bodyPr/>
          <a:lstStyle/>
          <a:p>
            <a:pPr marL="0" indent="0" algn="ctr" eaLnBrk="1" hangingPunct="1">
              <a:buNone/>
              <a:defRPr/>
            </a:pPr>
            <a:r>
              <a:rPr lang="en-US" sz="2600" b="1" dirty="0">
                <a:latin typeface="+mj-lt"/>
                <a:ea typeface="+mn-ea"/>
              </a:rPr>
              <a:t>What is Quality?</a:t>
            </a:r>
          </a:p>
          <a:p>
            <a:pPr marL="0" indent="0" algn="ctr" eaLnBrk="1" hangingPunct="1">
              <a:buNone/>
              <a:defRPr/>
            </a:pPr>
            <a:endParaRPr lang="en-US" sz="2600" b="1" dirty="0">
              <a:latin typeface="+mj-lt"/>
              <a:ea typeface="+mn-ea"/>
            </a:endParaRPr>
          </a:p>
          <a:p>
            <a:pPr marL="342900" algn="just" eaLnBrk="1" hangingPunct="1">
              <a:spcBef>
                <a:spcPct val="0"/>
              </a:spcBef>
              <a:buFont typeface="Wingdings" panose="05000000000000000000" pitchFamily="2" charset="2"/>
              <a:buChar char="q"/>
            </a:pPr>
            <a:r>
              <a:rPr lang="en-US" altLang="en-US" dirty="0">
                <a:latin typeface="+mn-lt"/>
              </a:rPr>
              <a:t>There are as many definitions of quality as the number of stakeholders: </a:t>
            </a:r>
            <a:r>
              <a:rPr lang="en-US" altLang="en-US" sz="2400" b="1" dirty="0">
                <a:latin typeface="+mn-lt"/>
              </a:rPr>
              <a:t>Government, Employers, Academic World, Students, Parents (Sponsors) and Society at Large. </a:t>
            </a:r>
          </a:p>
          <a:p>
            <a:pPr marL="342900" algn="just" eaLnBrk="1" hangingPunct="1">
              <a:spcBef>
                <a:spcPct val="0"/>
              </a:spcBef>
              <a:buFont typeface="Wingdings" panose="05000000000000000000" pitchFamily="2" charset="2"/>
              <a:buChar char="q"/>
            </a:pPr>
            <a:r>
              <a:rPr lang="en-US" altLang="en-US" sz="2400" b="1" dirty="0">
                <a:latin typeface="+mn-lt"/>
              </a:rPr>
              <a:t>Each stakeholder has its requirements.</a:t>
            </a:r>
          </a:p>
          <a:p>
            <a:pPr marL="0" indent="0" algn="ctr" eaLnBrk="1" hangingPunct="1">
              <a:buNone/>
              <a:defRPr/>
            </a:pPr>
            <a:endParaRPr lang="en-US" b="1" dirty="0">
              <a:latin typeface="Bookman Old Style" panose="02050604050505020204" pitchFamily="18" charset="0"/>
              <a:ea typeface="+mn-ea"/>
            </a:endParaRPr>
          </a:p>
          <a:p>
            <a:pPr marL="0" indent="0" algn="ctr"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b="1" dirty="0">
                <a:solidFill>
                  <a:schemeClr val="bg2">
                    <a:lumMod val="50000"/>
                  </a:schemeClr>
                </a:solidFill>
                <a:latin typeface="Gill Sans"/>
                <a:ea typeface="+mj-ea"/>
              </a:rPr>
              <a:t>1. What is Quality?</a:t>
            </a:r>
          </a:p>
        </p:txBody>
      </p:sp>
      <p:pic>
        <p:nvPicPr>
          <p:cNvPr id="4" name="Picture 3">
            <a:extLst>
              <a:ext uri="{FF2B5EF4-FFF2-40B4-BE49-F238E27FC236}">
                <a16:creationId xmlns:a16="http://schemas.microsoft.com/office/drawing/2014/main" id="{A064FC17-F129-908C-307D-1C449DF5954B}"/>
              </a:ext>
            </a:extLst>
          </p:cNvPr>
          <p:cNvPicPr>
            <a:picLocks noChangeAspect="1"/>
          </p:cNvPicPr>
          <p:nvPr/>
        </p:nvPicPr>
        <p:blipFill>
          <a:blip r:embed="rId3"/>
          <a:stretch>
            <a:fillRect/>
          </a:stretch>
        </p:blipFill>
        <p:spPr>
          <a:xfrm>
            <a:off x="4648200" y="3038318"/>
            <a:ext cx="7010400" cy="3059827"/>
          </a:xfrm>
          <a:prstGeom prst="rect">
            <a:avLst/>
          </a:prstGeom>
        </p:spPr>
      </p:pic>
      <p:sp>
        <p:nvSpPr>
          <p:cNvPr id="2" name="Rectangle 1">
            <a:extLst>
              <a:ext uri="{FF2B5EF4-FFF2-40B4-BE49-F238E27FC236}">
                <a16:creationId xmlns:a16="http://schemas.microsoft.com/office/drawing/2014/main" id="{ABF13C6D-20B2-2059-1248-E6B22519D47D}"/>
              </a:ext>
            </a:extLst>
          </p:cNvPr>
          <p:cNvSpPr/>
          <p:nvPr/>
        </p:nvSpPr>
        <p:spPr>
          <a:xfrm>
            <a:off x="5600700" y="6293415"/>
            <a:ext cx="4953000" cy="3817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IUCEA Handbook for Quality Assurance in HEIs, vol. 1 &amp;2</a:t>
            </a:r>
          </a:p>
        </p:txBody>
      </p:sp>
    </p:spTree>
    <p:extLst>
      <p:ext uri="{BB962C8B-B14F-4D97-AF65-F5344CB8AC3E}">
        <p14:creationId xmlns:p14="http://schemas.microsoft.com/office/powerpoint/2010/main" val="62837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599" y="76200"/>
            <a:ext cx="7391401" cy="6553200"/>
          </a:xfrm>
        </p:spPr>
        <p:txBody>
          <a:bodyPr/>
          <a:lstStyle/>
          <a:p>
            <a:pPr marL="0" indent="0" algn="ctr" eaLnBrk="1" hangingPunct="1">
              <a:buNone/>
              <a:defRPr/>
            </a:pPr>
            <a:r>
              <a:rPr lang="en-US" sz="2600" b="1" dirty="0">
                <a:latin typeface="+mj-lt"/>
                <a:ea typeface="+mn-ea"/>
              </a:rPr>
              <a:t>What is Quality? </a:t>
            </a:r>
          </a:p>
          <a:p>
            <a:pPr marL="0" indent="0" algn="ctr" eaLnBrk="1" hangingPunct="1">
              <a:buNone/>
              <a:defRPr/>
            </a:pPr>
            <a:endParaRPr lang="en-US" b="1" dirty="0">
              <a:latin typeface="Bookman Old Style" panose="02050604050505020204" pitchFamily="18" charset="0"/>
              <a:ea typeface="+mn-ea"/>
            </a:endParaRPr>
          </a:p>
          <a:p>
            <a:pPr marL="342900" algn="just" eaLnBrk="1" hangingPunct="1">
              <a:spcBef>
                <a:spcPct val="0"/>
              </a:spcBef>
              <a:buFont typeface="Wingdings" panose="05000000000000000000" pitchFamily="2" charset="2"/>
              <a:buChar char="q"/>
            </a:pPr>
            <a:r>
              <a:rPr lang="en-US" altLang="en-US" dirty="0">
                <a:latin typeface="+mn-lt"/>
              </a:rPr>
              <a:t>Harvey and Green (1993) categorized quality as follows:</a:t>
            </a:r>
          </a:p>
          <a:p>
            <a:pPr marL="0" indent="0" algn="just" eaLnBrk="1" hangingPunct="1">
              <a:spcBef>
                <a:spcPct val="0"/>
              </a:spcBef>
              <a:buNone/>
            </a:pPr>
            <a:r>
              <a:rPr lang="en-US" altLang="en-US" b="1" dirty="0">
                <a:latin typeface="+mn-lt"/>
              </a:rPr>
              <a:t>1. Quality as exceptional or excellence: Something special or of high standard</a:t>
            </a:r>
            <a:r>
              <a:rPr lang="en-US" altLang="en-US" dirty="0">
                <a:latin typeface="+mn-lt"/>
              </a:rPr>
              <a:t>. For example: What is the quality of our academic programmes, publications, etc.</a:t>
            </a:r>
          </a:p>
          <a:p>
            <a:pPr marL="342900" algn="just" eaLnBrk="1" hangingPunct="1">
              <a:spcBef>
                <a:spcPct val="0"/>
              </a:spcBef>
              <a:buFont typeface="Wingdings" panose="05000000000000000000" pitchFamily="2" charset="2"/>
              <a:buChar char="ü"/>
            </a:pPr>
            <a:r>
              <a:rPr lang="en-US" altLang="en-US" b="1" dirty="0">
                <a:latin typeface="+mn-lt"/>
              </a:rPr>
              <a:t>Quality as excellence: Excellence can be conceived of as 'doing the right things well’. </a:t>
            </a:r>
            <a:r>
              <a:rPr lang="en-US" altLang="en-US" dirty="0">
                <a:latin typeface="+mn-lt"/>
              </a:rPr>
              <a:t>The notion of centres of excellence in higher education is hinged on this view.</a:t>
            </a:r>
          </a:p>
          <a:p>
            <a:pPr marL="0" indent="0" algn="just" eaLnBrk="1" hangingPunct="1">
              <a:spcBef>
                <a:spcPct val="0"/>
              </a:spcBef>
              <a:buNone/>
            </a:pPr>
            <a:r>
              <a:rPr lang="en-US" altLang="en-US" b="1" dirty="0">
                <a:latin typeface="+mn-lt"/>
              </a:rPr>
              <a:t>2. Quality as perfection or consistency: </a:t>
            </a:r>
            <a:r>
              <a:rPr lang="en-US" altLang="en-US" dirty="0">
                <a:latin typeface="+mn-lt"/>
              </a:rPr>
              <a:t>Quality is one which conforms exactly to specification and whose output is free of defects at all times.</a:t>
            </a:r>
          </a:p>
          <a:p>
            <a:pPr marL="342900" algn="just" eaLnBrk="1" hangingPunct="1">
              <a:spcBef>
                <a:spcPct val="0"/>
              </a:spcBef>
              <a:buFont typeface="Wingdings" panose="05000000000000000000" pitchFamily="2" charset="2"/>
              <a:buChar char="v"/>
            </a:pPr>
            <a:endParaRPr lang="en-US" b="1" dirty="0">
              <a:latin typeface="Bookman Old Style" panose="02050604050505020204" pitchFamily="18" charset="0"/>
              <a:ea typeface="+mn-ea"/>
            </a:endParaRPr>
          </a:p>
          <a:p>
            <a:pPr marL="0" indent="0" algn="ctr"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b="1" dirty="0">
                <a:solidFill>
                  <a:schemeClr val="bg2">
                    <a:lumMod val="50000"/>
                  </a:schemeClr>
                </a:solidFill>
                <a:latin typeface="Gill Sans"/>
                <a:ea typeface="+mj-ea"/>
              </a:rPr>
              <a:t>1. What is Quality?</a:t>
            </a:r>
          </a:p>
        </p:txBody>
      </p:sp>
    </p:spTree>
    <p:extLst>
      <p:ext uri="{BB962C8B-B14F-4D97-AF65-F5344CB8AC3E}">
        <p14:creationId xmlns:p14="http://schemas.microsoft.com/office/powerpoint/2010/main" val="208344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95799" y="152400"/>
            <a:ext cx="7475731" cy="6477000"/>
          </a:xfrm>
        </p:spPr>
        <p:txBody>
          <a:bodyPr/>
          <a:lstStyle/>
          <a:p>
            <a:pPr marL="0" indent="0" algn="ctr" eaLnBrk="1" hangingPunct="1">
              <a:buNone/>
              <a:defRPr/>
            </a:pPr>
            <a:r>
              <a:rPr lang="en-US" sz="2600" b="1" dirty="0">
                <a:latin typeface="+mn-lt"/>
                <a:ea typeface="+mn-ea"/>
              </a:rPr>
              <a:t>What is Quality? </a:t>
            </a:r>
          </a:p>
          <a:p>
            <a:pPr marL="0" indent="0" algn="just" eaLnBrk="1" hangingPunct="1">
              <a:buNone/>
              <a:defRPr/>
            </a:pPr>
            <a:endParaRPr lang="en-US" b="1" dirty="0">
              <a:latin typeface="+mn-lt"/>
              <a:ea typeface="+mn-ea"/>
            </a:endParaRPr>
          </a:p>
          <a:p>
            <a:pPr marL="0" indent="0" algn="just" eaLnBrk="1" hangingPunct="1">
              <a:buNone/>
              <a:defRPr/>
            </a:pPr>
            <a:r>
              <a:rPr lang="en-US" b="1" dirty="0">
                <a:latin typeface="+mn-lt"/>
                <a:ea typeface="+mn-ea"/>
              </a:rPr>
              <a:t>3. Quality as Fitness for Purpose: </a:t>
            </a:r>
            <a:r>
              <a:rPr lang="en-US" dirty="0">
                <a:latin typeface="+mn-lt"/>
              </a:rPr>
              <a:t>Quality is  judged in terms of the extent to which the product or service fits its purpose. </a:t>
            </a:r>
            <a:r>
              <a:rPr lang="en-US" b="1" dirty="0">
                <a:latin typeface="+mn-lt"/>
              </a:rPr>
              <a:t>Key question: Is the institution/Faculty/Department meeting its vision, mission, objectives and  standards</a:t>
            </a:r>
            <a:r>
              <a:rPr lang="en-US" b="1" i="0" dirty="0">
                <a:effectLst/>
                <a:latin typeface="+mn-lt"/>
              </a:rPr>
              <a:t>.</a:t>
            </a:r>
          </a:p>
          <a:p>
            <a:pPr marL="0" indent="0" algn="just" eaLnBrk="1" hangingPunct="1">
              <a:buNone/>
              <a:defRPr/>
            </a:pPr>
            <a:endParaRPr lang="en-US" b="1" i="0" dirty="0">
              <a:effectLst/>
              <a:latin typeface="+mn-lt"/>
            </a:endParaRPr>
          </a:p>
          <a:p>
            <a:pPr marL="0" indent="0" algn="just" eaLnBrk="1" hangingPunct="1">
              <a:buNone/>
              <a:defRPr/>
            </a:pPr>
            <a:r>
              <a:rPr lang="en-US" b="1" dirty="0">
                <a:latin typeface="+mn-lt"/>
                <a:ea typeface="+mn-ea"/>
              </a:rPr>
              <a:t>4. Quality as value for money: </a:t>
            </a:r>
            <a:r>
              <a:rPr lang="en-US" dirty="0">
                <a:latin typeface="+mn-lt"/>
                <a:ea typeface="+mn-ea"/>
              </a:rPr>
              <a:t>Focuses on efficiency, measures output against input.</a:t>
            </a:r>
          </a:p>
          <a:p>
            <a:pPr marL="0" indent="0" algn="just" eaLnBrk="1" hangingPunct="1">
              <a:buNone/>
              <a:defRPr/>
            </a:pPr>
            <a:endParaRPr lang="en-US" dirty="0">
              <a:latin typeface="+mn-lt"/>
              <a:ea typeface="+mn-ea"/>
            </a:endParaRPr>
          </a:p>
          <a:p>
            <a:pPr marL="0" indent="0" algn="just" eaLnBrk="1" hangingPunct="1">
              <a:buNone/>
              <a:defRPr/>
            </a:pPr>
            <a:r>
              <a:rPr lang="en-US" b="1" dirty="0">
                <a:latin typeface="+mn-lt"/>
                <a:ea typeface="+mn-ea"/>
              </a:rPr>
              <a:t>5. Quality as transformation: </a:t>
            </a:r>
            <a:r>
              <a:rPr lang="en-US" dirty="0">
                <a:latin typeface="+mn-lt"/>
                <a:ea typeface="+mn-ea"/>
              </a:rPr>
              <a:t>Transformative education is one that effects changes in the participants and </a:t>
            </a:r>
            <a:r>
              <a:rPr lang="en-US" dirty="0">
                <a:latin typeface="+mn-lt"/>
              </a:rPr>
              <a:t>attempts to empower students for life after college. Changes must occur as a result of education.</a:t>
            </a:r>
            <a:endParaRPr lang="en-US" dirty="0">
              <a:latin typeface="+mn-lt"/>
              <a:ea typeface="+mn-ea"/>
            </a:endParaRPr>
          </a:p>
          <a:p>
            <a:pPr marL="342900" algn="just" eaLnBrk="1" hangingPunct="1">
              <a:buFont typeface="Wingdings" panose="05000000000000000000" pitchFamily="2" charset="2"/>
              <a:buChar char="q"/>
              <a:defRPr/>
            </a:pPr>
            <a:endParaRPr lang="en-US" dirty="0">
              <a:latin typeface="Bookman Old Style" panose="02050604050505020204" pitchFamily="18" charset="0"/>
              <a:ea typeface="+mn-ea"/>
            </a:endParaRPr>
          </a:p>
          <a:p>
            <a:pPr marL="0" indent="0" eaLnBrk="1" hangingPunct="1">
              <a:buNone/>
              <a:defRPr/>
            </a:pPr>
            <a:endParaRPr lang="en-US" b="1" dirty="0">
              <a:latin typeface="Bookman Old Style" panose="02050604050505020204" pitchFamily="18" charset="0"/>
              <a:ea typeface="+mn-ea"/>
            </a:endParaRPr>
          </a:p>
          <a:p>
            <a:pPr marL="342900" algn="just" eaLnBrk="1" hangingPunct="1">
              <a:spcBef>
                <a:spcPct val="0"/>
              </a:spcBef>
              <a:buFont typeface="Wingdings" panose="05000000000000000000" pitchFamily="2" charset="2"/>
              <a:buChar char="v"/>
            </a:pPr>
            <a:endParaRPr lang="en-US" b="1" dirty="0">
              <a:latin typeface="Bookman Old Style" panose="02050604050505020204" pitchFamily="18" charset="0"/>
              <a:ea typeface="+mn-ea"/>
            </a:endParaRPr>
          </a:p>
          <a:p>
            <a:pPr marL="0" indent="0" algn="ctr"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b="1" dirty="0">
                <a:solidFill>
                  <a:schemeClr val="bg2">
                    <a:lumMod val="50000"/>
                  </a:schemeClr>
                </a:solidFill>
                <a:latin typeface="Gill Sans"/>
                <a:ea typeface="+mj-ea"/>
              </a:rPr>
              <a:t>1. What is Quality?</a:t>
            </a:r>
          </a:p>
        </p:txBody>
      </p:sp>
    </p:spTree>
    <p:extLst>
      <p:ext uri="{BB962C8B-B14F-4D97-AF65-F5344CB8AC3E}">
        <p14:creationId xmlns:p14="http://schemas.microsoft.com/office/powerpoint/2010/main" val="343736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600" y="381000"/>
            <a:ext cx="7315200" cy="6248400"/>
          </a:xfrm>
        </p:spPr>
        <p:txBody>
          <a:bodyPr/>
          <a:lstStyle/>
          <a:p>
            <a:pPr marL="0" indent="0" algn="ctr" eaLnBrk="1" hangingPunct="1">
              <a:buNone/>
              <a:defRPr/>
            </a:pPr>
            <a:r>
              <a:rPr lang="en-US" sz="2600" b="1" dirty="0">
                <a:latin typeface="+mj-lt"/>
                <a:ea typeface="+mn-ea"/>
              </a:rPr>
              <a:t>What is Quality Assurance?</a:t>
            </a:r>
          </a:p>
          <a:p>
            <a:pPr marL="0" indent="0" algn="ctr" eaLnBrk="1" hangingPunct="1">
              <a:buNone/>
              <a:defRPr/>
            </a:pPr>
            <a:endParaRPr lang="en-US" b="1" dirty="0">
              <a:latin typeface="Bookman Old Style" panose="02050604050505020204" pitchFamily="18" charset="0"/>
              <a:ea typeface="+mn-ea"/>
            </a:endParaRPr>
          </a:p>
          <a:p>
            <a:pPr marL="342900" algn="just" eaLnBrk="1" hangingPunct="1">
              <a:buFont typeface="Wingdings" panose="05000000000000000000" pitchFamily="2" charset="2"/>
              <a:buChar char="q"/>
              <a:defRPr/>
            </a:pPr>
            <a:r>
              <a:rPr lang="en-US" dirty="0">
                <a:latin typeface="+mn-lt"/>
                <a:ea typeface="+mn-ea"/>
              </a:rPr>
              <a:t>NCHE- “The mechanism put in place to guarantee that the education is ‘fit for purpose,’ i.e., is good.</a:t>
            </a:r>
          </a:p>
          <a:p>
            <a:pPr marL="0" indent="0" algn="just" eaLnBrk="1" hangingPunct="1">
              <a:buNone/>
              <a:defRPr/>
            </a:pPr>
            <a:r>
              <a:rPr lang="en-US" dirty="0">
                <a:latin typeface="+mn-lt"/>
                <a:ea typeface="+mn-ea"/>
              </a:rPr>
              <a:t> </a:t>
            </a:r>
          </a:p>
          <a:p>
            <a:pPr marL="342900" algn="just" eaLnBrk="1" hangingPunct="1">
              <a:buFont typeface="Wingdings" panose="05000000000000000000" pitchFamily="2" charset="2"/>
              <a:buChar char="q"/>
              <a:defRPr/>
            </a:pPr>
            <a:r>
              <a:rPr lang="en-US" dirty="0">
                <a:latin typeface="+mn-lt"/>
                <a:ea typeface="+mn-ea"/>
              </a:rPr>
              <a:t>The means by which an institution can guarantee that the standards and quality of its educational provisions are being maintained and/or enhanced (teaching, research and community engagement).</a:t>
            </a:r>
          </a:p>
          <a:p>
            <a:pPr marL="342900" algn="just" eaLnBrk="1" hangingPunct="1">
              <a:buFont typeface="Wingdings" panose="05000000000000000000" pitchFamily="2" charset="2"/>
              <a:buChar char="q"/>
              <a:defRPr/>
            </a:pPr>
            <a:endParaRPr lang="en-US" dirty="0">
              <a:latin typeface="+mn-lt"/>
              <a:ea typeface="+mn-ea"/>
            </a:endParaRPr>
          </a:p>
          <a:p>
            <a:pPr marL="342900" algn="just" eaLnBrk="1" hangingPunct="1">
              <a:buFont typeface="Wingdings" panose="05000000000000000000" pitchFamily="2" charset="2"/>
              <a:buChar char="q"/>
              <a:defRPr/>
            </a:pPr>
            <a:r>
              <a:rPr lang="en-US" dirty="0">
                <a:latin typeface="+mn-lt"/>
                <a:ea typeface="+mn-ea"/>
              </a:rPr>
              <a:t>NCHE requires that every institution must have appropriate and effective internal structures and mechanisms for monitoring its institution quality control procedures to ensure quality.</a:t>
            </a:r>
          </a:p>
          <a:p>
            <a:pPr marL="342900" algn="just" eaLnBrk="1" hangingPunct="1">
              <a:buFont typeface="Wingdings" panose="05000000000000000000" pitchFamily="2" charset="2"/>
              <a:buChar char="q"/>
              <a:defRPr/>
            </a:pPr>
            <a:endParaRPr lang="en-US" sz="2300" dirty="0">
              <a:latin typeface="Bookman Old Style" panose="02050604050505020204" pitchFamily="18" charset="0"/>
              <a:ea typeface="+mn-ea"/>
            </a:endParaRPr>
          </a:p>
          <a:p>
            <a:pPr marL="342900" algn="just" eaLnBrk="1" hangingPunct="1">
              <a:buFont typeface="Wingdings" panose="05000000000000000000" pitchFamily="2" charset="2"/>
              <a:buChar char="q"/>
              <a:defRPr/>
            </a:pPr>
            <a:endParaRPr lang="en-US" sz="2300" dirty="0">
              <a:latin typeface="Bookman Old Style" panose="02050604050505020204" pitchFamily="18" charset="0"/>
              <a:ea typeface="+mn-ea"/>
            </a:endParaRPr>
          </a:p>
          <a:p>
            <a:pPr marL="0" indent="0" algn="just" eaLnBrk="1" hangingPunct="1">
              <a:buNone/>
              <a:defRPr/>
            </a:pPr>
            <a:endParaRPr lang="en-US" sz="2300" b="1" dirty="0">
              <a:latin typeface="Bookman Old Style" panose="02050604050505020204" pitchFamily="18" charset="0"/>
              <a:ea typeface="+mn-ea"/>
            </a:endParaRPr>
          </a:p>
          <a:p>
            <a:pPr marL="342900" algn="just" eaLnBrk="1" hangingPunct="1">
              <a:buFont typeface="Wingdings" panose="05000000000000000000" pitchFamily="2" charset="2"/>
              <a:buChar char="q"/>
              <a:defRPr/>
            </a:pPr>
            <a:endParaRPr lang="en-US" b="1" dirty="0">
              <a:latin typeface="Bookman Old Style" panose="02050604050505020204" pitchFamily="18" charset="0"/>
              <a:ea typeface="+mn-ea"/>
            </a:endParaRPr>
          </a:p>
          <a:p>
            <a:pPr marL="342900" algn="just" eaLnBrk="1" hangingPunct="1">
              <a:spcBef>
                <a:spcPct val="0"/>
              </a:spcBef>
              <a:buFont typeface="Wingdings" panose="05000000000000000000" pitchFamily="2" charset="2"/>
              <a:buChar char="v"/>
            </a:pPr>
            <a:endParaRPr lang="en-US" b="1" dirty="0">
              <a:latin typeface="Bookman Old Style" panose="02050604050505020204" pitchFamily="18" charset="0"/>
              <a:ea typeface="+mn-ea"/>
            </a:endParaRPr>
          </a:p>
          <a:p>
            <a:pPr marL="0" indent="0" algn="ctr"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2</a:t>
            </a:r>
            <a:r>
              <a:rPr lang="en-US" b="1" dirty="0">
                <a:solidFill>
                  <a:schemeClr val="bg2">
                    <a:lumMod val="50000"/>
                  </a:schemeClr>
                </a:solidFill>
                <a:latin typeface="Gill Sans"/>
                <a:ea typeface="+mj-ea"/>
              </a:rPr>
              <a:t>. What is Quality Assurance?</a:t>
            </a:r>
          </a:p>
        </p:txBody>
      </p:sp>
    </p:spTree>
    <p:extLst>
      <p:ext uri="{BB962C8B-B14F-4D97-AF65-F5344CB8AC3E}">
        <p14:creationId xmlns:p14="http://schemas.microsoft.com/office/powerpoint/2010/main" val="418820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419599" y="228600"/>
            <a:ext cx="7391401" cy="6400800"/>
          </a:xfrm>
        </p:spPr>
        <p:txBody>
          <a:bodyPr/>
          <a:lstStyle/>
          <a:p>
            <a:pPr marL="0" indent="0" algn="ctr" eaLnBrk="1" hangingPunct="1">
              <a:buNone/>
              <a:defRPr/>
            </a:pPr>
            <a:r>
              <a:rPr lang="en-US" sz="2600" b="1" dirty="0">
                <a:latin typeface="+mj-lt"/>
                <a:ea typeface="+mn-ea"/>
              </a:rPr>
              <a:t>Systems of Quality Assurance</a:t>
            </a:r>
          </a:p>
          <a:p>
            <a:pPr marL="0" indent="0" algn="ctr" eaLnBrk="1" hangingPunct="1">
              <a:buNone/>
              <a:defRPr/>
            </a:pPr>
            <a:endParaRPr lang="en-US" sz="2600" b="1" dirty="0">
              <a:latin typeface="+mj-lt"/>
              <a:ea typeface="+mn-ea"/>
            </a:endParaRPr>
          </a:p>
          <a:p>
            <a:pPr algn="just">
              <a:buFont typeface="Wingdings" panose="05000000000000000000" pitchFamily="2" charset="2"/>
              <a:buChar char="q"/>
            </a:pPr>
            <a:r>
              <a:rPr lang="en-US" b="0" i="0" u="none" strike="noStrike" baseline="0" dirty="0">
                <a:latin typeface="+mn-lt"/>
              </a:rPr>
              <a:t>There are two major types of Quality Assurance systems: </a:t>
            </a:r>
            <a:endParaRPr lang="en-US" b="1" dirty="0">
              <a:latin typeface="+mn-lt"/>
              <a:ea typeface="+mn-ea"/>
            </a:endParaRPr>
          </a:p>
          <a:p>
            <a:pPr marL="342900" algn="just" eaLnBrk="1" hangingPunct="1">
              <a:buFont typeface="Wingdings" panose="05000000000000000000" pitchFamily="2" charset="2"/>
              <a:buChar char="v"/>
              <a:defRPr/>
            </a:pPr>
            <a:r>
              <a:rPr lang="en-US" b="1" dirty="0">
                <a:latin typeface="+mn-lt"/>
                <a:ea typeface="+mn-ea"/>
              </a:rPr>
              <a:t>External Quality Assurance</a:t>
            </a:r>
            <a:r>
              <a:rPr lang="en-US" dirty="0">
                <a:latin typeface="+mn-lt"/>
                <a:ea typeface="+mn-ea"/>
              </a:rPr>
              <a:t>: Is the one carried out by an external body, usually, a regulatory agency, professional bodies. This is mainly for programme and institutional accreditation.</a:t>
            </a:r>
          </a:p>
          <a:p>
            <a:pPr marL="342900" algn="just" eaLnBrk="1" hangingPunct="1">
              <a:buFont typeface="Wingdings" panose="05000000000000000000" pitchFamily="2" charset="2"/>
              <a:buChar char="v"/>
              <a:defRPr/>
            </a:pPr>
            <a:r>
              <a:rPr lang="en-US" b="1" dirty="0">
                <a:latin typeface="+mn-lt"/>
                <a:ea typeface="+mn-ea"/>
              </a:rPr>
              <a:t>Internal Quality Assurance: </a:t>
            </a:r>
            <a:r>
              <a:rPr lang="en-US" dirty="0">
                <a:latin typeface="+mn-lt"/>
                <a:ea typeface="+mn-ea"/>
              </a:rPr>
              <a:t>Internal Quality Assurance is the process through which an institution carries out a quality assurance process within its system with the purpose of ensuring that it is delivering excellent services. E.g. Internal moderation of examinations, external examination, programme evaluation, students evaluation of teaching and learning, etc.</a:t>
            </a:r>
          </a:p>
          <a:p>
            <a:pPr marL="0" indent="0" algn="just" eaLnBrk="1" hangingPunct="1">
              <a:buNone/>
              <a:defRPr/>
            </a:pPr>
            <a:endParaRPr lang="en-US" sz="2300" b="1" dirty="0">
              <a:latin typeface="Bookman Old Style" panose="02050604050505020204" pitchFamily="18" charset="0"/>
              <a:ea typeface="+mn-ea"/>
            </a:endParaRPr>
          </a:p>
          <a:p>
            <a:pPr marL="342900" algn="just" eaLnBrk="1" hangingPunct="1">
              <a:buFont typeface="Wingdings" panose="05000000000000000000" pitchFamily="2" charset="2"/>
              <a:buChar char="q"/>
              <a:defRPr/>
            </a:pPr>
            <a:endParaRPr lang="en-US" b="1" dirty="0">
              <a:latin typeface="Bookman Old Style" panose="02050604050505020204" pitchFamily="18" charset="0"/>
              <a:ea typeface="+mn-ea"/>
            </a:endParaRPr>
          </a:p>
          <a:p>
            <a:pPr marL="342900" algn="just" eaLnBrk="1" hangingPunct="1">
              <a:spcBef>
                <a:spcPct val="0"/>
              </a:spcBef>
              <a:buFont typeface="Wingdings" panose="05000000000000000000" pitchFamily="2" charset="2"/>
              <a:buChar char="v"/>
            </a:pPr>
            <a:endParaRPr lang="en-US" b="1" dirty="0">
              <a:latin typeface="Bookman Old Style" panose="02050604050505020204" pitchFamily="18" charset="0"/>
              <a:ea typeface="+mn-ea"/>
            </a:endParaRPr>
          </a:p>
          <a:p>
            <a:pPr marL="0" indent="0" algn="ctr"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b="1" dirty="0">
                <a:solidFill>
                  <a:schemeClr val="bg2">
                    <a:lumMod val="50000"/>
                  </a:schemeClr>
                </a:solidFill>
                <a:latin typeface="Gill Sans"/>
                <a:ea typeface="+mj-ea"/>
              </a:rPr>
              <a:t>3. Systems of Quality Assurance</a:t>
            </a:r>
          </a:p>
        </p:txBody>
      </p:sp>
    </p:spTree>
    <p:extLst>
      <p:ext uri="{BB962C8B-B14F-4D97-AF65-F5344CB8AC3E}">
        <p14:creationId xmlns:p14="http://schemas.microsoft.com/office/powerpoint/2010/main" val="3237640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267201" y="152400"/>
            <a:ext cx="7704330" cy="6172200"/>
          </a:xfrm>
        </p:spPr>
        <p:txBody>
          <a:bodyPr/>
          <a:lstStyle/>
          <a:p>
            <a:pPr marL="0" indent="0" algn="ctr" eaLnBrk="1" hangingPunct="1">
              <a:buNone/>
              <a:defRPr/>
            </a:pPr>
            <a:r>
              <a:rPr lang="en-US" b="1" dirty="0">
                <a:latin typeface="+mn-lt"/>
                <a:ea typeface="+mn-ea"/>
              </a:rPr>
              <a:t>Factors Compelling Quality Assurance</a:t>
            </a:r>
          </a:p>
          <a:p>
            <a:pPr marL="342900" eaLnBrk="1" hangingPunct="1">
              <a:buFont typeface="Wingdings" panose="05000000000000000000" pitchFamily="2" charset="2"/>
              <a:buChar char="q"/>
              <a:defRPr/>
            </a:pPr>
            <a:r>
              <a:rPr lang="en-US" sz="2000" b="1" i="0" u="none" strike="noStrike" baseline="0" dirty="0">
                <a:latin typeface="+mn-lt"/>
              </a:rPr>
              <a:t>Involvement of private interests in higher education: </a:t>
            </a:r>
          </a:p>
          <a:p>
            <a:pPr marL="342900" algn="just" eaLnBrk="1" hangingPunct="1">
              <a:buFont typeface="Wingdings" panose="05000000000000000000" pitchFamily="2" charset="2"/>
              <a:buChar char="v"/>
              <a:defRPr/>
            </a:pPr>
            <a:r>
              <a:rPr lang="en-US" sz="2000" i="0" u="none" strike="noStrike" baseline="0" dirty="0">
                <a:latin typeface="+mn-lt"/>
              </a:rPr>
              <a:t>MUK was the only degree awarding institution in Uganda until 1988 when the organisation of Islamic Conference created IUIU as first private university.</a:t>
            </a:r>
          </a:p>
          <a:p>
            <a:pPr marL="342900" algn="just" eaLnBrk="1" hangingPunct="1">
              <a:buFont typeface="Wingdings" panose="05000000000000000000" pitchFamily="2" charset="2"/>
              <a:buChar char="v"/>
              <a:defRPr/>
            </a:pPr>
            <a:r>
              <a:rPr lang="en-US" sz="2000" dirty="0">
                <a:latin typeface="+mn-lt"/>
              </a:rPr>
              <a:t>According to NCHE 2020/2021 Report on the HE Delivery and Institutions, the number of HEIs were 246 (9 public universities, 48 private universities, 19 Other degree awarding institutions and the rest OTIs).</a:t>
            </a:r>
          </a:p>
          <a:p>
            <a:pPr marL="342900" algn="just" eaLnBrk="1" hangingPunct="1">
              <a:buFont typeface="Wingdings" panose="05000000000000000000" pitchFamily="2" charset="2"/>
              <a:buChar char="q"/>
              <a:defRPr/>
            </a:pPr>
            <a:r>
              <a:rPr lang="en-US" sz="2000" b="1" i="0" u="none" strike="noStrike" baseline="0" dirty="0">
                <a:latin typeface="+mn-lt"/>
              </a:rPr>
              <a:t>Expansion in Enrolments:</a:t>
            </a:r>
          </a:p>
          <a:p>
            <a:pPr marL="342900" algn="just" eaLnBrk="1" hangingPunct="1">
              <a:buFont typeface="Wingdings" panose="05000000000000000000" pitchFamily="2" charset="2"/>
              <a:buChar char="v"/>
              <a:defRPr/>
            </a:pPr>
            <a:r>
              <a:rPr lang="en-US" sz="2000" i="0" u="none" strike="noStrike" baseline="0" dirty="0">
                <a:latin typeface="+mn-lt"/>
              </a:rPr>
              <a:t>Institutions of HE are under increasing pressure to admit more students than their capacity in terms of staffing, equipment, library and laboratory facilities, etc..</a:t>
            </a:r>
          </a:p>
          <a:p>
            <a:pPr marL="342900" algn="just" eaLnBrk="1" hangingPunct="1">
              <a:buFont typeface="Wingdings" panose="05000000000000000000" pitchFamily="2" charset="2"/>
              <a:buChar char="q"/>
              <a:defRPr/>
            </a:pPr>
            <a:r>
              <a:rPr lang="en-US" sz="2000" b="1" dirty="0">
                <a:latin typeface="+mn-lt"/>
              </a:rPr>
              <a:t>Advancement in Technology:</a:t>
            </a:r>
          </a:p>
          <a:p>
            <a:pPr marL="342900" algn="just" eaLnBrk="1" hangingPunct="1">
              <a:buFont typeface="Wingdings" panose="05000000000000000000" pitchFamily="2" charset="2"/>
              <a:buChar char="v"/>
              <a:defRPr/>
            </a:pPr>
            <a:r>
              <a:rPr lang="en-US" sz="2000" i="0" u="none" strike="noStrike" baseline="0" dirty="0">
                <a:latin typeface="+mn-lt"/>
              </a:rPr>
              <a:t>New contextual issues such as electronic delivery of educational services, cross-border delivery and consumption of educational services, skills development outside formal learning arrangements, AIs.</a:t>
            </a:r>
          </a:p>
          <a:p>
            <a:pPr marL="342900" eaLnBrk="1" hangingPunct="1">
              <a:buFont typeface="Wingdings" panose="05000000000000000000" pitchFamily="2" charset="2"/>
              <a:buChar char="v"/>
              <a:defRPr/>
            </a:pPr>
            <a:endParaRPr lang="en-US" sz="2000" dirty="0">
              <a:latin typeface="+mn-lt"/>
              <a:ea typeface="+mn-ea"/>
            </a:endParaRPr>
          </a:p>
          <a:p>
            <a:pPr marL="342900" algn="just" eaLnBrk="1" hangingPunct="1">
              <a:buFont typeface="Wingdings" panose="05000000000000000000" pitchFamily="2" charset="2"/>
              <a:buChar char="v"/>
              <a:defRPr/>
            </a:pPr>
            <a:endParaRPr lang="en-US" dirty="0">
              <a:latin typeface="+mn-lt"/>
              <a:ea typeface="+mn-ea"/>
            </a:endParaRPr>
          </a:p>
          <a:p>
            <a:pPr marL="342900" algn="just" eaLnBrk="1" hangingPunct="1">
              <a:spcBef>
                <a:spcPct val="0"/>
              </a:spcBef>
              <a:buFont typeface="Wingdings" panose="05000000000000000000" pitchFamily="2" charset="2"/>
              <a:buChar char="v"/>
            </a:pPr>
            <a:endParaRPr lang="en-US" b="1" dirty="0">
              <a:latin typeface="+mn-lt"/>
              <a:ea typeface="+mn-ea"/>
            </a:endParaRPr>
          </a:p>
          <a:p>
            <a:pPr marL="0" indent="0" algn="ctr" eaLnBrk="1" hangingPunct="1">
              <a:buNone/>
              <a:defRPr/>
            </a:pPr>
            <a:endParaRPr lang="en-US"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4</a:t>
            </a:r>
            <a:r>
              <a:rPr lang="en-US" b="1" dirty="0">
                <a:solidFill>
                  <a:schemeClr val="bg2">
                    <a:lumMod val="50000"/>
                  </a:schemeClr>
                </a:solidFill>
                <a:latin typeface="Gill Sans"/>
                <a:ea typeface="+mj-ea"/>
              </a:rPr>
              <a:t>. Why Quality Assurance</a:t>
            </a:r>
          </a:p>
        </p:txBody>
      </p:sp>
    </p:spTree>
    <p:extLst>
      <p:ext uri="{BB962C8B-B14F-4D97-AF65-F5344CB8AC3E}">
        <p14:creationId xmlns:p14="http://schemas.microsoft.com/office/powerpoint/2010/main" val="3970079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F133110-D3B5-465B-8765-AC4AD1D079EE}"/>
              </a:ext>
            </a:extLst>
          </p:cNvPr>
          <p:cNvSpPr>
            <a:spLocks noGrp="1" noChangeArrowheads="1"/>
          </p:cNvSpPr>
          <p:nvPr>
            <p:ph idx="1"/>
          </p:nvPr>
        </p:nvSpPr>
        <p:spPr>
          <a:xfrm>
            <a:off x="4267201" y="152400"/>
            <a:ext cx="7704330" cy="6172200"/>
          </a:xfrm>
        </p:spPr>
        <p:txBody>
          <a:bodyPr/>
          <a:lstStyle/>
          <a:p>
            <a:pPr marL="0" indent="0" algn="ctr" eaLnBrk="1" hangingPunct="1">
              <a:buNone/>
              <a:defRPr/>
            </a:pPr>
            <a:r>
              <a:rPr lang="en-US" b="1" dirty="0">
                <a:latin typeface="+mn-lt"/>
                <a:ea typeface="+mn-ea"/>
              </a:rPr>
              <a:t>Factors Compelling Quality Assurance</a:t>
            </a:r>
          </a:p>
          <a:p>
            <a:pPr marL="342900" eaLnBrk="1" hangingPunct="1">
              <a:buFont typeface="Wingdings" panose="05000000000000000000" pitchFamily="2" charset="2"/>
              <a:buChar char="v"/>
              <a:defRPr/>
            </a:pPr>
            <a:endParaRPr lang="en-US" sz="2000" dirty="0">
              <a:latin typeface="+mn-lt"/>
              <a:ea typeface="+mn-ea"/>
            </a:endParaRPr>
          </a:p>
          <a:p>
            <a:pPr marL="342900" algn="just" eaLnBrk="1" hangingPunct="1">
              <a:buFont typeface="Wingdings" panose="05000000000000000000" pitchFamily="2" charset="2"/>
              <a:buChar char="v"/>
              <a:defRPr/>
            </a:pPr>
            <a:r>
              <a:rPr lang="en-US" sz="2200" dirty="0">
                <a:latin typeface="+mn-lt"/>
                <a:ea typeface="+mn-ea"/>
              </a:rPr>
              <a:t>AI in teaching, assessment and publications.</a:t>
            </a:r>
          </a:p>
          <a:p>
            <a:pPr marL="342900" algn="just" eaLnBrk="1" hangingPunct="1">
              <a:buFont typeface="Wingdings" panose="05000000000000000000" pitchFamily="2" charset="2"/>
              <a:buChar char="v"/>
              <a:defRPr/>
            </a:pPr>
            <a:r>
              <a:rPr lang="en-US" sz="2200" dirty="0">
                <a:latin typeface="+mn-lt"/>
                <a:ea typeface="+mn-ea"/>
              </a:rPr>
              <a:t>The current situation increases the pressure to make new efforts for student protection both at national as well as international levels.</a:t>
            </a:r>
          </a:p>
          <a:p>
            <a:pPr marL="0" indent="0" eaLnBrk="1" hangingPunct="1">
              <a:buNone/>
              <a:defRPr/>
            </a:pPr>
            <a:endParaRPr lang="en-US" sz="2000" b="1" dirty="0">
              <a:latin typeface="Bookman Old Style" panose="02050604050505020204" pitchFamily="18" charset="0"/>
              <a:ea typeface="+mn-ea"/>
            </a:endParaRPr>
          </a:p>
        </p:txBody>
      </p:sp>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solidFill>
                  <a:schemeClr val="bg2">
                    <a:lumMod val="50000"/>
                  </a:schemeClr>
                </a:solidFill>
                <a:latin typeface="Gill Sans"/>
                <a:ea typeface="+mj-ea"/>
              </a:rPr>
              <a:t>4</a:t>
            </a:r>
            <a:r>
              <a:rPr lang="en-US" b="1" dirty="0">
                <a:solidFill>
                  <a:schemeClr val="bg2">
                    <a:lumMod val="50000"/>
                  </a:schemeClr>
                </a:solidFill>
                <a:latin typeface="Gill Sans"/>
                <a:ea typeface="+mj-ea"/>
              </a:rPr>
              <a:t>. Why Quality Assurance</a:t>
            </a:r>
          </a:p>
        </p:txBody>
      </p:sp>
      <p:pic>
        <p:nvPicPr>
          <p:cNvPr id="3" name="Picture 2">
            <a:extLst>
              <a:ext uri="{FF2B5EF4-FFF2-40B4-BE49-F238E27FC236}">
                <a16:creationId xmlns:a16="http://schemas.microsoft.com/office/drawing/2014/main" id="{AF8DE9A5-B07B-2FDA-DD97-5542E9E4A5FC}"/>
              </a:ext>
            </a:extLst>
          </p:cNvPr>
          <p:cNvPicPr>
            <a:picLocks noChangeAspect="1"/>
          </p:cNvPicPr>
          <p:nvPr/>
        </p:nvPicPr>
        <p:blipFill>
          <a:blip r:embed="rId3"/>
          <a:stretch>
            <a:fillRect/>
          </a:stretch>
        </p:blipFill>
        <p:spPr>
          <a:xfrm>
            <a:off x="4876800" y="2514600"/>
            <a:ext cx="5943600" cy="4419600"/>
          </a:xfrm>
          <a:prstGeom prst="rect">
            <a:avLst/>
          </a:prstGeom>
        </p:spPr>
      </p:pic>
    </p:spTree>
    <p:extLst>
      <p:ext uri="{BB962C8B-B14F-4D97-AF65-F5344CB8AC3E}">
        <p14:creationId xmlns:p14="http://schemas.microsoft.com/office/powerpoint/2010/main" val="13718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ld Stripes">
  <a:themeElements>
    <a:clrScheme name="Kab Colors">
      <a:dk1>
        <a:srgbClr val="00395E"/>
      </a:dk1>
      <a:lt1>
        <a:srgbClr val="FFFFFF"/>
      </a:lt1>
      <a:dk2>
        <a:srgbClr val="0072BC"/>
      </a:dk2>
      <a:lt2>
        <a:srgbClr val="FFC756"/>
      </a:lt2>
      <a:accent1>
        <a:srgbClr val="0072BC"/>
      </a:accent1>
      <a:accent2>
        <a:srgbClr val="038B45"/>
      </a:accent2>
      <a:accent3>
        <a:srgbClr val="FFC756"/>
      </a:accent3>
      <a:accent4>
        <a:srgbClr val="FFFF00"/>
      </a:accent4>
      <a:accent5>
        <a:srgbClr val="FFFFFF"/>
      </a:accent5>
      <a:accent6>
        <a:srgbClr val="C8C8C8"/>
      </a:accent6>
      <a:hlink>
        <a:srgbClr val="0072BC"/>
      </a:hlink>
      <a:folHlink>
        <a:srgbClr val="9A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F83A81D87ADD48B153945A7AD9B36A" ma:contentTypeVersion="5" ma:contentTypeDescription="Create a new document." ma:contentTypeScope="" ma:versionID="aa4437f7f0811d5ce46f617aa125e69d">
  <xsd:schema xmlns:xsd="http://www.w3.org/2001/XMLSchema" xmlns:xs="http://www.w3.org/2001/XMLSchema" xmlns:p="http://schemas.microsoft.com/office/2006/metadata/properties" xmlns:ns1="http://schemas.microsoft.com/sharepoint/v3" xmlns:ns2="881cbc62-9c94-4650-91c8-fbcdad032e96" targetNamespace="http://schemas.microsoft.com/office/2006/metadata/properties" ma:root="true" ma:fieldsID="b00f7090dbbe71aca3df0ea180e5e135" ns1:_="" ns2:_="">
    <xsd:import namespace="http://schemas.microsoft.com/sharepoint/v3"/>
    <xsd:import namespace="881cbc62-9c94-4650-91c8-fbcdad032e9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1cbc62-9c94-4650-91c8-fbcdad032e9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LongProperties xmlns="http://schemas.microsoft.com/office/2006/metadata/long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9F4FB4-210C-4D7F-AD00-7E353B77D5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1cbc62-9c94-4650-91c8-fbcdad032e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26709E-099B-488B-B6AE-2FB760FB446F}">
  <ds:schemaRefs>
    <ds:schemaRef ds:uri="http://schemas.microsoft.com/sharepoint/events"/>
  </ds:schemaRefs>
</ds:datastoreItem>
</file>

<file path=customXml/itemProps3.xml><?xml version="1.0" encoding="utf-8"?>
<ds:datastoreItem xmlns:ds="http://schemas.openxmlformats.org/officeDocument/2006/customXml" ds:itemID="{ADC48363-C45F-47DE-807F-3F379983E91D}">
  <ds:schemaRefs>
    <ds:schemaRef ds:uri="http://purl.org/dc/elements/1.1/"/>
    <ds:schemaRef ds:uri="http://schemas.microsoft.com/office/2006/documentManagement/types"/>
    <ds:schemaRef ds:uri="http://purl.org/dc/dcmitype/"/>
    <ds:schemaRef ds:uri="http://schemas.microsoft.com/sharepoint/v3"/>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881cbc62-9c94-4650-91c8-fbcdad032e96"/>
    <ds:schemaRef ds:uri="http://purl.org/dc/terms/"/>
  </ds:schemaRefs>
</ds:datastoreItem>
</file>

<file path=customXml/itemProps4.xml><?xml version="1.0" encoding="utf-8"?>
<ds:datastoreItem xmlns:ds="http://schemas.openxmlformats.org/officeDocument/2006/customXml" ds:itemID="{8B58F6CE-9CB4-432A-A53E-E990D221959C}">
  <ds:schemaRefs>
    <ds:schemaRef ds:uri="http://schemas.microsoft.com/office/2006/metadata/longProperties"/>
  </ds:schemaRefs>
</ds:datastoreItem>
</file>

<file path=customXml/itemProps5.xml><?xml version="1.0" encoding="utf-8"?>
<ds:datastoreItem xmlns:ds="http://schemas.openxmlformats.org/officeDocument/2006/customXml" ds:itemID="{BF1E8DB7-85CF-4535-9057-C0CF629CD8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Kab Ppt on ODEL Status for NCHE 27Jul2022_Final Draft</Template>
  <TotalTime>14982</TotalTime>
  <Words>1651</Words>
  <Application>Microsoft Office PowerPoint</Application>
  <PresentationFormat>Widescreen</PresentationFormat>
  <Paragraphs>243</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AGaramondPro-Regular</vt:lpstr>
      <vt:lpstr>Arial</vt:lpstr>
      <vt:lpstr>Bookman Old Style</vt:lpstr>
      <vt:lpstr>Gill Sans</vt:lpstr>
      <vt:lpstr>Montserrat</vt:lpstr>
      <vt:lpstr>Montserrat SemiBold</vt:lpstr>
      <vt:lpstr>Noto Sans Symbols</vt:lpstr>
      <vt:lpstr>Wingdings</vt:lpstr>
      <vt:lpstr>Bold Stripes</vt:lpstr>
      <vt:lpstr>Directorate of Quality Assurance</vt:lpstr>
      <vt:lpstr>Overview</vt:lpstr>
      <vt:lpstr>1. What is Quality?</vt:lpstr>
      <vt:lpstr>1. What is Quality?</vt:lpstr>
      <vt:lpstr>1. What is Quality?</vt:lpstr>
      <vt:lpstr>2. What is Quality Assurance?</vt:lpstr>
      <vt:lpstr>3. Systems of Quality Assurance</vt:lpstr>
      <vt:lpstr>4. Why Quality Assurance</vt:lpstr>
      <vt:lpstr>4. Why Quality Assurance</vt:lpstr>
      <vt:lpstr>4. Why Quality Assurance</vt:lpstr>
      <vt:lpstr>5. Quality Assurance Approach</vt:lpstr>
      <vt:lpstr>5. Quality Assurance Approach</vt:lpstr>
      <vt:lpstr>6. Functions of a Faculty/Department</vt:lpstr>
      <vt:lpstr>6. Functions of a Faculty/Department </vt:lpstr>
      <vt:lpstr>7. Handing Academic Programmes</vt:lpstr>
      <vt:lpstr>7. Handing Academic Programmes</vt:lpstr>
      <vt:lpstr>7. Handing Academic Programmes</vt:lpstr>
      <vt:lpstr>8. Programme Review</vt:lpstr>
      <vt:lpstr>9. Programme Approval Process</vt:lpstr>
      <vt:lpstr>10. Programme Format</vt:lpstr>
      <vt:lpstr>10. Handing Academic Programmes</vt:lpstr>
      <vt:lpstr>Thank you!</vt:lpstr>
    </vt:vector>
  </TitlesOfParts>
  <Company>M 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S</dc:creator>
  <cp:lastModifiedBy>OM</cp:lastModifiedBy>
  <cp:revision>340</cp:revision>
  <cp:lastPrinted>2011-04-21T02:54:34Z</cp:lastPrinted>
  <dcterms:created xsi:type="dcterms:W3CDTF">2011-04-19T21:15:51Z</dcterms:created>
  <dcterms:modified xsi:type="dcterms:W3CDTF">2024-04-18T14:06:51Z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65M42YJNURMD-687781058-2</vt:lpwstr>
  </property>
  <property fmtid="{D5CDD505-2E9C-101B-9397-08002B2CF9AE}" pid="3" name="_dlc_DocIdItemGuid">
    <vt:lpwstr>c02aa712-e11b-47fb-b535-1242791038d0</vt:lpwstr>
  </property>
  <property fmtid="{D5CDD505-2E9C-101B-9397-08002B2CF9AE}" pid="4" name="_dlc_DocIdUrl">
    <vt:lpwstr>https://edit.findlay.edu/intranet/colleges/education/_layouts/15/DocIdRedir.aspx?ID=65M42YJNURMD-687781058-2, 65M42YJNURMD-687781058-2</vt:lpwstr>
  </property>
  <property fmtid="{D5CDD505-2E9C-101B-9397-08002B2CF9AE}" pid="5" name="display_urn:schemas-microsoft-com:office:office#Editor">
    <vt:lpwstr>Amy DePuy</vt:lpwstr>
  </property>
  <property fmtid="{D5CDD505-2E9C-101B-9397-08002B2CF9AE}" pid="6" name="display_urn:schemas-microsoft-com:office:office#Author">
    <vt:lpwstr>Amy DePuy</vt:lpwstr>
  </property>
</Properties>
</file>