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9" r:id="rId2"/>
    <p:sldMasterId id="2147483670" r:id="rId3"/>
  </p:sldMasterIdLst>
  <p:notesMasterIdLst>
    <p:notesMasterId r:id="rId18"/>
  </p:notesMasterIdLst>
  <p:sldIdLst>
    <p:sldId id="256" r:id="rId4"/>
    <p:sldId id="331" r:id="rId5"/>
    <p:sldId id="273" r:id="rId6"/>
    <p:sldId id="335" r:id="rId7"/>
    <p:sldId id="337" r:id="rId8"/>
    <p:sldId id="336" r:id="rId9"/>
    <p:sldId id="338" r:id="rId10"/>
    <p:sldId id="339" r:id="rId11"/>
    <p:sldId id="340" r:id="rId12"/>
    <p:sldId id="344" r:id="rId13"/>
    <p:sldId id="341" r:id="rId14"/>
    <p:sldId id="342" r:id="rId15"/>
    <p:sldId id="343" r:id="rId16"/>
    <p:sldId id="330" r:id="rId17"/>
  </p:sldIdLst>
  <p:sldSz cx="9144000" cy="5143500" type="screen16x9"/>
  <p:notesSz cx="7010400" cy="9296400"/>
  <p:embeddedFontLst>
    <p:embeddedFont>
      <p:font typeface="Archivo Narrow" panose="02000000000000000000" pitchFamily="2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Gill Sans" panose="020B0604020202020204" charset="0"/>
      <p:regular r:id="rId27"/>
      <p:bold r:id="rId28"/>
    </p:embeddedFont>
    <p:embeddedFont>
      <p:font typeface="Helvetica Neue" panose="020B0604020202020204" charset="0"/>
      <p:regular r:id="rId29"/>
      <p:bold r:id="rId30"/>
      <p:italic r:id="rId31"/>
      <p:boldItalic r:id="rId32"/>
    </p:embeddedFont>
    <p:embeddedFont>
      <p:font typeface="Montserrat SemiBold" panose="00000700000000000000" pitchFamily="2" charset="0"/>
      <p:regular r:id="rId33"/>
      <p:bold r:id="rId34"/>
      <p:italic r:id="rId35"/>
      <p:boldItalic r:id="rId36"/>
    </p:embeddedFont>
    <p:embeddedFont>
      <p:font typeface="Noto Sans" panose="020B0502040504020204" pitchFamily="34" charset="0"/>
      <p:regular r:id="rId37"/>
      <p:bold r:id="rId38"/>
      <p:italic r:id="rId39"/>
      <p:boldItalic r:id="rId40"/>
    </p:embeddedFont>
    <p:embeddedFont>
      <p:font typeface="Noto Sans Symbols" pitchFamily="2" charset="0"/>
      <p:regular r:id="rId41"/>
      <p:bold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12" roundtripDataSignature="AMtx7mjSmiD1Yz5G1lw65QMzLhqRjrJY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53EE19C-5F32-4A45-8281-5FFC82E937E2}">
  <a:tblStyle styleId="{653EE19C-5F32-4A45-8281-5FFC82E937E2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C761B1B-22BB-4DEB-AF55-85F47ADA5706}" styleName="Table_1">
    <a:wholeTbl>
      <a:tcTxStyle b="off" i="off">
        <a:font>
          <a:latin typeface="Gill Sans MT"/>
          <a:ea typeface="Gill Sans MT"/>
          <a:cs typeface="Gill Sans M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6E6"/>
          </a:solidFill>
        </a:fill>
      </a:tcStyle>
    </a:wholeTbl>
    <a:band1H>
      <a:tcTxStyle b="off" i="off"/>
      <a:tcStyle>
        <a:tcBdr/>
        <a:fill>
          <a:solidFill>
            <a:srgbClr val="CACAC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CAC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4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4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E2E57D2B-3644-4348-8596-200A4D4E9557}" styleName="Table_2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F5F5F5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5F5F5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72084B3-51B3-4C48-88E5-4E9AE236BE4A}" styleName="Table_3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  <a:fill>
          <a:solidFill>
            <a:schemeClr val="dk1">
              <a:alpha val="20000"/>
            </a:schemeClr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chemeClr val="dk1">
              <a:alpha val="20000"/>
            </a:schemeClr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84000" autoAdjust="0"/>
  </p:normalViewPr>
  <p:slideViewPr>
    <p:cSldViewPr snapToGrid="0">
      <p:cViewPr varScale="1">
        <p:scale>
          <a:sx n="90" d="100"/>
          <a:sy n="90" d="100"/>
        </p:scale>
        <p:origin x="1277" y="5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font" Target="fonts/font24.fntdata"/><Relationship Id="rId112" Type="http://customschemas.google.com/relationships/presentationmetadata" Target="meta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11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14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11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116" Type="http://schemas.openxmlformats.org/officeDocument/2006/relationships/tableStyles" Target="tableStyles.xml"/><Relationship Id="rId20" Type="http://schemas.openxmlformats.org/officeDocument/2006/relationships/font" Target="fonts/font2.fntdata"/><Relationship Id="rId41" Type="http://schemas.openxmlformats.org/officeDocument/2006/relationships/font" Target="fonts/font2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50010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318" name="Google Shape;31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83929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G" dirty="0"/>
          </a:p>
        </p:txBody>
      </p:sp>
    </p:spTree>
    <p:extLst>
      <p:ext uri="{BB962C8B-B14F-4D97-AF65-F5344CB8AC3E}">
        <p14:creationId xmlns:p14="http://schemas.microsoft.com/office/powerpoint/2010/main" val="1138912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G" dirty="0"/>
          </a:p>
        </p:txBody>
      </p:sp>
    </p:spTree>
    <p:extLst>
      <p:ext uri="{BB962C8B-B14F-4D97-AF65-F5344CB8AC3E}">
        <p14:creationId xmlns:p14="http://schemas.microsoft.com/office/powerpoint/2010/main" val="3723186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G" dirty="0"/>
          </a:p>
        </p:txBody>
      </p:sp>
    </p:spTree>
    <p:extLst>
      <p:ext uri="{BB962C8B-B14F-4D97-AF65-F5344CB8AC3E}">
        <p14:creationId xmlns:p14="http://schemas.microsoft.com/office/powerpoint/2010/main" val="8409132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3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999" name="Google Shape;99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30609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1e49db34b8a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599" name="Google Shape;599;g1e49db34b8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4299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258713c9c9f_2_274:notes"/>
          <p:cNvSpPr txBox="1">
            <a:spLocks noGrp="1"/>
          </p:cNvSpPr>
          <p:nvPr>
            <p:ph type="body" idx="1"/>
          </p:nvPr>
        </p:nvSpPr>
        <p:spPr>
          <a:xfrm>
            <a:off x="747776" y="4636580"/>
            <a:ext cx="5982208" cy="4392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461" tIns="98461" rIns="98461" bIns="98461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518" name="Google Shape;518;g258713c9c9f_2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5775" y="733425"/>
            <a:ext cx="6505575" cy="3659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15060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G" dirty="0"/>
          </a:p>
        </p:txBody>
      </p:sp>
    </p:spTree>
    <p:extLst>
      <p:ext uri="{BB962C8B-B14F-4D97-AF65-F5344CB8AC3E}">
        <p14:creationId xmlns:p14="http://schemas.microsoft.com/office/powerpoint/2010/main" val="1001279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https://designer.microsoft.com/image-creator</a:t>
            </a:r>
          </a:p>
          <a:p>
            <a:r>
              <a:rPr lang="en-US" dirty="0"/>
              <a:t>https://writesonic.com/chat?via=bedigisure</a:t>
            </a:r>
          </a:p>
          <a:p>
            <a:r>
              <a:rPr lang="en-US" dirty="0"/>
              <a:t>https://www.bing.com/images/create</a:t>
            </a:r>
          </a:p>
        </p:txBody>
      </p:sp>
    </p:spTree>
    <p:extLst>
      <p:ext uri="{BB962C8B-B14F-4D97-AF65-F5344CB8AC3E}">
        <p14:creationId xmlns:p14="http://schemas.microsoft.com/office/powerpoint/2010/main" val="33913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G" dirty="0"/>
          </a:p>
        </p:txBody>
      </p:sp>
    </p:spTree>
    <p:extLst>
      <p:ext uri="{BB962C8B-B14F-4D97-AF65-F5344CB8AC3E}">
        <p14:creationId xmlns:p14="http://schemas.microsoft.com/office/powerpoint/2010/main" val="2159784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endParaRPr lang="en-UG" dirty="0"/>
          </a:p>
        </p:txBody>
      </p:sp>
    </p:spTree>
    <p:extLst>
      <p:ext uri="{BB962C8B-B14F-4D97-AF65-F5344CB8AC3E}">
        <p14:creationId xmlns:p14="http://schemas.microsoft.com/office/powerpoint/2010/main" val="661025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G" dirty="0"/>
          </a:p>
        </p:txBody>
      </p:sp>
    </p:spTree>
    <p:extLst>
      <p:ext uri="{BB962C8B-B14F-4D97-AF65-F5344CB8AC3E}">
        <p14:creationId xmlns:p14="http://schemas.microsoft.com/office/powerpoint/2010/main" val="2522452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https://quillbot.com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https://zerogpt.com</a:t>
            </a:r>
          </a:p>
          <a:p>
            <a:endParaRPr lang="en-UG" dirty="0"/>
          </a:p>
        </p:txBody>
      </p:sp>
    </p:spTree>
    <p:extLst>
      <p:ext uri="{BB962C8B-B14F-4D97-AF65-F5344CB8AC3E}">
        <p14:creationId xmlns:p14="http://schemas.microsoft.com/office/powerpoint/2010/main" val="128473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kab.ac.ug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.kab.ac.ug/" TargetMode="Externa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kab.ac.ug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kab.ac.ug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kab.ac.ug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kab.ac.ug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kab.ac.ug/" TargetMode="Externa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kab.ac.ug/" TargetMode="Externa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s://kab.ac.ug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hyperlink" Target="https://kab.ac.ug/" TargetMode="Externa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s://kab.ac.ug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s://kab.ac.ug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kab.ac.ug/" TargetMode="Externa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s://kab.ac.ug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s://kab.ac.ug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kab.ac.ug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kab.ac.ug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kab.ac.ug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kab.ac.ug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kab.ac.ug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kab.ac.ug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kab.ac.ug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32"/>
          <p:cNvPicPr preferRelativeResize="0"/>
          <p:nvPr/>
        </p:nvPicPr>
        <p:blipFill rotWithShape="1">
          <a:blip r:embed="rId2">
            <a:alphaModFix/>
          </a:blip>
          <a:srcRect l="162" r="160"/>
          <a:stretch/>
        </p:blipFill>
        <p:spPr>
          <a:xfrm>
            <a:off x="7144" y="2024456"/>
            <a:ext cx="9143999" cy="134739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2"/>
          <p:cNvSpPr txBox="1">
            <a:spLocks noGrp="1"/>
          </p:cNvSpPr>
          <p:nvPr>
            <p:ph type="ctrTitle"/>
          </p:nvPr>
        </p:nvSpPr>
        <p:spPr>
          <a:xfrm>
            <a:off x="732632" y="2114550"/>
            <a:ext cx="7678736" cy="1170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>
                <a:solidFill>
                  <a:srgbClr val="00336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ubTitle" idx="1"/>
          </p:nvPr>
        </p:nvSpPr>
        <p:spPr>
          <a:xfrm>
            <a:off x="779464" y="3543299"/>
            <a:ext cx="7678736" cy="938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Noto Sans"/>
              <a:buNone/>
              <a:defRPr>
                <a:solidFill>
                  <a:srgbClr val="0B8C45"/>
                </a:solidFill>
              </a:defRPr>
            </a:lvl1pPr>
            <a:lvl2pPr lvl="1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Char char="▪"/>
              <a:defRPr/>
            </a:lvl2pPr>
            <a:lvl3pPr lvl="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32"/>
          <p:cNvSpPr txBox="1">
            <a:spLocks noGrp="1"/>
          </p:cNvSpPr>
          <p:nvPr>
            <p:ph type="dt" idx="10"/>
          </p:nvPr>
        </p:nvSpPr>
        <p:spPr>
          <a:xfrm>
            <a:off x="685800" y="4648655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2"/>
          <p:cNvSpPr txBox="1">
            <a:spLocks noGrp="1"/>
          </p:cNvSpPr>
          <p:nvPr>
            <p:ph type="sldNum" idx="12"/>
          </p:nvPr>
        </p:nvSpPr>
        <p:spPr>
          <a:xfrm>
            <a:off x="6553200" y="4648655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" name="Google Shape;17;p32"/>
          <p:cNvSpPr/>
          <p:nvPr/>
        </p:nvSpPr>
        <p:spPr>
          <a:xfrm>
            <a:off x="0" y="5048023"/>
            <a:ext cx="9144000" cy="95477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3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22084" y="224766"/>
            <a:ext cx="1699834" cy="169983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2"/>
          <p:cNvSpPr txBox="1"/>
          <p:nvPr/>
        </p:nvSpPr>
        <p:spPr>
          <a:xfrm>
            <a:off x="2971800" y="4721381"/>
            <a:ext cx="2970116" cy="253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www.kab.ac.ug</a:t>
            </a:r>
            <a:endParaRPr sz="1200" b="0" i="0" u="none" strike="noStrike" cap="none">
              <a:solidFill>
                <a:srgbClr val="3A3A3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tails - Style 1">
  <p:cSld name="Details - Style 1 (Thin Top)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37"/>
          <p:cNvGrpSpPr/>
          <p:nvPr/>
        </p:nvGrpSpPr>
        <p:grpSpPr>
          <a:xfrm>
            <a:off x="7144" y="-270780"/>
            <a:ext cx="9143999" cy="1064627"/>
            <a:chOff x="9525" y="2"/>
            <a:chExt cx="12191999" cy="1419503"/>
          </a:xfrm>
        </p:grpSpPr>
        <p:pic>
          <p:nvPicPr>
            <p:cNvPr id="118" name="Google Shape;118;p37"/>
            <p:cNvPicPr preferRelativeResize="0"/>
            <p:nvPr/>
          </p:nvPicPr>
          <p:blipFill rotWithShape="1">
            <a:blip r:embed="rId2">
              <a:alphaModFix/>
            </a:blip>
            <a:srcRect l="162" r="160" b="31313"/>
            <a:stretch/>
          </p:blipFill>
          <p:spPr>
            <a:xfrm>
              <a:off x="9525" y="2"/>
              <a:ext cx="12191999" cy="12339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" name="Google Shape;119;p37"/>
            <p:cNvSpPr/>
            <p:nvPr/>
          </p:nvSpPr>
          <p:spPr>
            <a:xfrm>
              <a:off x="9525" y="1338782"/>
              <a:ext cx="12191999" cy="80723"/>
            </a:xfrm>
            <a:prstGeom prst="rect">
              <a:avLst/>
            </a:prstGeom>
            <a:solidFill>
              <a:srgbClr val="0072B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0" name="Google Shape;120;p37"/>
          <p:cNvSpPr txBox="1">
            <a:spLocks noGrp="1"/>
          </p:cNvSpPr>
          <p:nvPr>
            <p:ph type="title"/>
          </p:nvPr>
        </p:nvSpPr>
        <p:spPr>
          <a:xfrm>
            <a:off x="494176" y="0"/>
            <a:ext cx="8151812" cy="603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7"/>
          <p:cNvSpPr/>
          <p:nvPr/>
        </p:nvSpPr>
        <p:spPr>
          <a:xfrm>
            <a:off x="566297" y="4625578"/>
            <a:ext cx="289322" cy="289322"/>
          </a:xfrm>
          <a:prstGeom prst="ellipse">
            <a:avLst/>
          </a:prstGeom>
          <a:solidFill>
            <a:srgbClr val="0072BC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7"/>
          <p:cNvSpPr txBox="1"/>
          <p:nvPr/>
        </p:nvSpPr>
        <p:spPr>
          <a:xfrm>
            <a:off x="522752" y="4636294"/>
            <a:ext cx="376411" cy="245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7"/>
          <p:cNvSpPr txBox="1">
            <a:spLocks noGrp="1"/>
          </p:cNvSpPr>
          <p:nvPr>
            <p:ph type="body" idx="1"/>
          </p:nvPr>
        </p:nvSpPr>
        <p:spPr>
          <a:xfrm>
            <a:off x="531663" y="872453"/>
            <a:ext cx="8114326" cy="3510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72BC"/>
              </a:buClr>
              <a:buSzPts val="1600"/>
              <a:buChar char="▪"/>
              <a:defRPr sz="2100"/>
            </a:lvl1pPr>
            <a:lvl2pPr marL="914400" lvl="1" indent="-3111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8C45"/>
              </a:buClr>
              <a:buSzPts val="1300"/>
              <a:buChar char="▪"/>
              <a:defRPr sz="1800"/>
            </a:lvl2pPr>
            <a:lvl3pPr marL="1371600" lvl="2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2BC"/>
              </a:buClr>
              <a:buSzPts val="1500"/>
              <a:buFont typeface="Gill Sans"/>
              <a:buChar char="•"/>
              <a:defRPr sz="1500"/>
            </a:lvl3pPr>
            <a:lvl4pPr marL="1828800" lvl="3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B8C45"/>
              </a:buClr>
              <a:buSzPts val="1400"/>
              <a:buFont typeface="Gill Sans"/>
              <a:buChar char="•"/>
              <a:defRPr sz="1400"/>
            </a:lvl4pPr>
            <a:lvl5pPr marL="2286000" lvl="4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2BC"/>
              </a:buClr>
              <a:buSzPts val="1100"/>
              <a:buFont typeface="Gill Sans"/>
              <a:buChar char="•"/>
              <a:defRPr sz="1400"/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Font typeface="Gill Sans"/>
              <a:buChar char="•"/>
              <a:defRPr sz="1400"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Font typeface="Gill Sans"/>
              <a:buChar char="•"/>
              <a:defRPr sz="1400"/>
            </a:lvl7pPr>
            <a:lvl8pPr marL="3657600" lvl="7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Font typeface="Gill Sans"/>
              <a:buChar char="•"/>
              <a:defRPr sz="1400"/>
            </a:lvl8pPr>
            <a:lvl9pPr marL="4114800" lvl="8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Font typeface="Gill Sans"/>
              <a:buChar char="•"/>
              <a:defRPr sz="1400"/>
            </a:lvl9pPr>
          </a:lstStyle>
          <a:p>
            <a:endParaRPr/>
          </a:p>
        </p:txBody>
      </p:sp>
      <p:pic>
        <p:nvPicPr>
          <p:cNvPr id="124" name="Google Shape;124;p3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05392" y="4354246"/>
            <a:ext cx="599759" cy="599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40"/>
          <p:cNvPicPr preferRelativeResize="0"/>
          <p:nvPr/>
        </p:nvPicPr>
        <p:blipFill rotWithShape="1">
          <a:blip r:embed="rId2">
            <a:alphaModFix/>
          </a:blip>
          <a:srcRect l="30967" t="-317" r="17114" b="317"/>
          <a:stretch/>
        </p:blipFill>
        <p:spPr>
          <a:xfrm>
            <a:off x="7144" y="0"/>
            <a:ext cx="9136856" cy="2584953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40"/>
          <p:cNvSpPr txBox="1">
            <a:spLocks noGrp="1"/>
          </p:cNvSpPr>
          <p:nvPr>
            <p:ph type="title"/>
          </p:nvPr>
        </p:nvSpPr>
        <p:spPr>
          <a:xfrm>
            <a:off x="722313" y="1402163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40"/>
          <p:cNvSpPr txBox="1">
            <a:spLocks noGrp="1"/>
          </p:cNvSpPr>
          <p:nvPr>
            <p:ph type="body" idx="1"/>
          </p:nvPr>
        </p:nvSpPr>
        <p:spPr>
          <a:xfrm>
            <a:off x="722313" y="3094529"/>
            <a:ext cx="7772400" cy="87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800" b="1">
                <a:solidFill>
                  <a:srgbClr val="0072BC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Font typeface="Gill Sans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100"/>
              <a:buFont typeface="Gill Sans"/>
              <a:buNone/>
              <a:defRPr sz="1100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Gill Sans"/>
              <a:buNone/>
              <a:defRPr sz="1100"/>
            </a:lvl5pPr>
            <a:lvl6pPr marL="2743200" lvl="5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Gill Sans"/>
              <a:buNone/>
              <a:defRPr sz="1100"/>
            </a:lvl6pPr>
            <a:lvl7pPr marL="3200400" lvl="6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Gill Sans"/>
              <a:buNone/>
              <a:defRPr sz="1100"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Gill Sans"/>
              <a:buNone/>
              <a:defRPr sz="1100"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Gill Sans"/>
              <a:buNone/>
              <a:defRPr sz="1100"/>
            </a:lvl9pPr>
          </a:lstStyle>
          <a:p>
            <a:endParaRPr/>
          </a:p>
        </p:txBody>
      </p:sp>
      <p:sp>
        <p:nvSpPr>
          <p:cNvPr id="151" name="Google Shape;151;p40"/>
          <p:cNvSpPr txBox="1">
            <a:spLocks noGrp="1"/>
          </p:cNvSpPr>
          <p:nvPr>
            <p:ph type="ftr" idx="11"/>
          </p:nvPr>
        </p:nvSpPr>
        <p:spPr>
          <a:xfrm>
            <a:off x="3122063" y="4539066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40"/>
          <p:cNvSpPr/>
          <p:nvPr/>
        </p:nvSpPr>
        <p:spPr>
          <a:xfrm>
            <a:off x="566297" y="4625578"/>
            <a:ext cx="289322" cy="289322"/>
          </a:xfrm>
          <a:prstGeom prst="ellipse">
            <a:avLst/>
          </a:prstGeom>
          <a:solidFill>
            <a:srgbClr val="0072BC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40"/>
          <p:cNvSpPr txBox="1"/>
          <p:nvPr/>
        </p:nvSpPr>
        <p:spPr>
          <a:xfrm>
            <a:off x="522752" y="4636294"/>
            <a:ext cx="376411" cy="245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40"/>
          <p:cNvSpPr/>
          <p:nvPr/>
        </p:nvSpPr>
        <p:spPr>
          <a:xfrm flipH="1">
            <a:off x="0" y="2615315"/>
            <a:ext cx="9144000" cy="70735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4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05392" y="4354246"/>
            <a:ext cx="599759" cy="599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er Details">
  <p:cSld name="Presenter Details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9"/>
          <p:cNvSpPr/>
          <p:nvPr/>
        </p:nvSpPr>
        <p:spPr>
          <a:xfrm>
            <a:off x="7144" y="2644167"/>
            <a:ext cx="9143999" cy="60542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49"/>
          <p:cNvPicPr preferRelativeResize="0"/>
          <p:nvPr/>
        </p:nvPicPr>
        <p:blipFill rotWithShape="1">
          <a:blip r:embed="rId2">
            <a:alphaModFix/>
          </a:blip>
          <a:srcRect l="30967" t="-317" r="17114" b="317"/>
          <a:stretch/>
        </p:blipFill>
        <p:spPr>
          <a:xfrm>
            <a:off x="7144" y="0"/>
            <a:ext cx="9136856" cy="2584953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49"/>
          <p:cNvSpPr txBox="1">
            <a:spLocks noGrp="1"/>
          </p:cNvSpPr>
          <p:nvPr>
            <p:ph type="title"/>
          </p:nvPr>
        </p:nvSpPr>
        <p:spPr>
          <a:xfrm>
            <a:off x="3943350" y="1301693"/>
            <a:ext cx="4718051" cy="81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49"/>
          <p:cNvSpPr txBox="1">
            <a:spLocks noGrp="1"/>
          </p:cNvSpPr>
          <p:nvPr>
            <p:ph type="ftr" idx="11"/>
          </p:nvPr>
        </p:nvSpPr>
        <p:spPr>
          <a:xfrm>
            <a:off x="3122063" y="4539066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49"/>
          <p:cNvSpPr txBox="1">
            <a:spLocks noGrp="1"/>
          </p:cNvSpPr>
          <p:nvPr>
            <p:ph type="body" idx="1"/>
          </p:nvPr>
        </p:nvSpPr>
        <p:spPr>
          <a:xfrm>
            <a:off x="3943350" y="2872854"/>
            <a:ext cx="4761800" cy="1366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400" b="1">
                <a:solidFill>
                  <a:srgbClr val="0072BC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1200" b="1">
                <a:solidFill>
                  <a:srgbClr val="0B8C45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100"/>
              <a:buFont typeface="Gill Sans"/>
              <a:buNone/>
              <a:defRPr sz="1100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Gill Sans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Font typeface="Gill Sans"/>
              <a:buNone/>
              <a:defRPr sz="900"/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49"/>
          <p:cNvSpPr/>
          <p:nvPr/>
        </p:nvSpPr>
        <p:spPr>
          <a:xfrm>
            <a:off x="566297" y="4625578"/>
            <a:ext cx="289322" cy="289322"/>
          </a:xfrm>
          <a:prstGeom prst="ellipse">
            <a:avLst/>
          </a:prstGeom>
          <a:solidFill>
            <a:srgbClr val="0072BC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49"/>
          <p:cNvSpPr txBox="1"/>
          <p:nvPr/>
        </p:nvSpPr>
        <p:spPr>
          <a:xfrm>
            <a:off x="522752" y="4636294"/>
            <a:ext cx="376411" cy="245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49"/>
          <p:cNvSpPr/>
          <p:nvPr/>
        </p:nvSpPr>
        <p:spPr>
          <a:xfrm>
            <a:off x="419100" y="1167514"/>
            <a:ext cx="2895600" cy="28956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4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05392" y="4354246"/>
            <a:ext cx="599759" cy="599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50"/>
          <p:cNvGrpSpPr/>
          <p:nvPr/>
        </p:nvGrpSpPr>
        <p:grpSpPr>
          <a:xfrm>
            <a:off x="7144" y="2"/>
            <a:ext cx="9143999" cy="1064627"/>
            <a:chOff x="9525" y="2"/>
            <a:chExt cx="12191999" cy="1419503"/>
          </a:xfrm>
        </p:grpSpPr>
        <p:pic>
          <p:nvPicPr>
            <p:cNvPr id="177" name="Google Shape;177;p50"/>
            <p:cNvPicPr preferRelativeResize="0"/>
            <p:nvPr/>
          </p:nvPicPr>
          <p:blipFill rotWithShape="1">
            <a:blip r:embed="rId2">
              <a:alphaModFix/>
            </a:blip>
            <a:srcRect l="162" r="160" b="31313"/>
            <a:stretch/>
          </p:blipFill>
          <p:spPr>
            <a:xfrm>
              <a:off x="9525" y="2"/>
              <a:ext cx="12191999" cy="12339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8" name="Google Shape;178;p50"/>
            <p:cNvSpPr/>
            <p:nvPr/>
          </p:nvSpPr>
          <p:spPr>
            <a:xfrm>
              <a:off x="9525" y="1338782"/>
              <a:ext cx="12191999" cy="80723"/>
            </a:xfrm>
            <a:prstGeom prst="rect">
              <a:avLst/>
            </a:prstGeom>
            <a:solidFill>
              <a:srgbClr val="0072B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9" name="Google Shape;179;p5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50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800" b="1">
                <a:solidFill>
                  <a:srgbClr val="0072BC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Gill Sans"/>
              <a:buNone/>
              <a:defRPr sz="1400" b="1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Font typeface="Gill Sans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Gill Sans"/>
              <a:buNone/>
              <a:defRPr sz="1200" b="1"/>
            </a:lvl5pPr>
            <a:lvl6pPr marL="2743200" lvl="5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Gill Sans"/>
              <a:buNone/>
              <a:defRPr sz="1200" b="1"/>
            </a:lvl6pPr>
            <a:lvl7pPr marL="3200400" lvl="6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Gill Sans"/>
              <a:buNone/>
              <a:defRPr sz="1200" b="1"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Gill Sans"/>
              <a:buNone/>
              <a:defRPr sz="1200" b="1"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Gill Sans"/>
              <a:buNone/>
              <a:defRPr sz="1200" b="1"/>
            </a:lvl9pPr>
          </a:lstStyle>
          <a:p>
            <a:endParaRPr/>
          </a:p>
        </p:txBody>
      </p:sp>
      <p:sp>
        <p:nvSpPr>
          <p:cNvPr id="181" name="Google Shape;181;p50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721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 sz="1800"/>
            </a:lvl1pPr>
            <a:lvl2pPr marL="914400" lvl="1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  <a:defRPr sz="1500"/>
            </a:lvl2pPr>
            <a:lvl3pPr marL="1371600" lvl="2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Gill Sans"/>
              <a:buChar char="•"/>
              <a:defRPr sz="1400"/>
            </a:lvl3pPr>
            <a:lvl4pPr marL="1828800" lvl="3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Font typeface="Gill Sans"/>
              <a:buChar char="•"/>
              <a:defRPr sz="1200"/>
            </a:lvl4pPr>
            <a:lvl5pPr marL="2286000" lvl="4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Gill Sans"/>
              <a:buChar char="•"/>
              <a:defRPr sz="1200"/>
            </a:lvl5pPr>
            <a:lvl6pPr marL="2743200" lvl="5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Gill Sans"/>
              <a:buChar char="•"/>
              <a:defRPr sz="1200"/>
            </a:lvl6pPr>
            <a:lvl7pPr marL="3200400" lvl="6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Gill Sans"/>
              <a:buChar char="•"/>
              <a:defRPr sz="1200"/>
            </a:lvl7pPr>
            <a:lvl8pPr marL="3657600" lvl="7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Gill Sans"/>
              <a:buChar char="•"/>
              <a:defRPr sz="1200"/>
            </a:lvl8pPr>
            <a:lvl9pPr marL="4114800" lvl="8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Gill Sans"/>
              <a:buChar char="•"/>
              <a:defRPr sz="1200"/>
            </a:lvl9pPr>
          </a:lstStyle>
          <a:p>
            <a:endParaRPr/>
          </a:p>
        </p:txBody>
      </p:sp>
      <p:sp>
        <p:nvSpPr>
          <p:cNvPr id="182" name="Google Shape;182;p50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800" b="1">
                <a:solidFill>
                  <a:srgbClr val="0072BC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Gill Sans"/>
              <a:buNone/>
              <a:defRPr sz="1400" b="1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Font typeface="Gill Sans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Gill Sans"/>
              <a:buNone/>
              <a:defRPr sz="1200" b="1"/>
            </a:lvl5pPr>
            <a:lvl6pPr marL="2743200" lvl="5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Gill Sans"/>
              <a:buNone/>
              <a:defRPr sz="1200" b="1"/>
            </a:lvl6pPr>
            <a:lvl7pPr marL="3200400" lvl="6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Gill Sans"/>
              <a:buNone/>
              <a:defRPr sz="1200" b="1"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Gill Sans"/>
              <a:buNone/>
              <a:defRPr sz="1200" b="1"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Gill Sans"/>
              <a:buNone/>
              <a:defRPr sz="1200" b="1"/>
            </a:lvl9pPr>
          </a:lstStyle>
          <a:p>
            <a:endParaRPr/>
          </a:p>
        </p:txBody>
      </p:sp>
      <p:sp>
        <p:nvSpPr>
          <p:cNvPr id="183" name="Google Shape;183;p50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721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 sz="1800"/>
            </a:lvl1pPr>
            <a:lvl2pPr marL="914400" lvl="1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  <a:defRPr sz="1500"/>
            </a:lvl2pPr>
            <a:lvl3pPr marL="1371600" lvl="2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Gill Sans"/>
              <a:buChar char="•"/>
              <a:defRPr sz="1400"/>
            </a:lvl3pPr>
            <a:lvl4pPr marL="1828800" lvl="3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Font typeface="Gill Sans"/>
              <a:buChar char="•"/>
              <a:defRPr sz="1200"/>
            </a:lvl4pPr>
            <a:lvl5pPr marL="2286000" lvl="4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Gill Sans"/>
              <a:buChar char="•"/>
              <a:defRPr sz="1200"/>
            </a:lvl5pPr>
            <a:lvl6pPr marL="2743200" lvl="5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Gill Sans"/>
              <a:buChar char="•"/>
              <a:defRPr sz="1200"/>
            </a:lvl6pPr>
            <a:lvl7pPr marL="3200400" lvl="6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Gill Sans"/>
              <a:buChar char="•"/>
              <a:defRPr sz="1200"/>
            </a:lvl7pPr>
            <a:lvl8pPr marL="3657600" lvl="7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Gill Sans"/>
              <a:buChar char="•"/>
              <a:defRPr sz="1200"/>
            </a:lvl8pPr>
            <a:lvl9pPr marL="4114800" lvl="8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Gill Sans"/>
              <a:buChar char="•"/>
              <a:defRPr sz="1200"/>
            </a:lvl9pPr>
          </a:lstStyle>
          <a:p>
            <a:endParaRPr/>
          </a:p>
        </p:txBody>
      </p:sp>
      <p:sp>
        <p:nvSpPr>
          <p:cNvPr id="184" name="Google Shape;184;p50"/>
          <p:cNvSpPr txBox="1">
            <a:spLocks noGrp="1"/>
          </p:cNvSpPr>
          <p:nvPr>
            <p:ph type="ftr" idx="11"/>
          </p:nvPr>
        </p:nvSpPr>
        <p:spPr>
          <a:xfrm>
            <a:off x="3122063" y="4539066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50"/>
          <p:cNvSpPr/>
          <p:nvPr/>
        </p:nvSpPr>
        <p:spPr>
          <a:xfrm>
            <a:off x="566297" y="4625578"/>
            <a:ext cx="289322" cy="289322"/>
          </a:xfrm>
          <a:prstGeom prst="ellipse">
            <a:avLst/>
          </a:prstGeom>
          <a:solidFill>
            <a:srgbClr val="0072BC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50"/>
          <p:cNvSpPr txBox="1"/>
          <p:nvPr/>
        </p:nvSpPr>
        <p:spPr>
          <a:xfrm>
            <a:off x="522752" y="4636294"/>
            <a:ext cx="376411" cy="245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5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05392" y="4354246"/>
            <a:ext cx="599759" cy="599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1"/>
          <p:cNvSpPr txBox="1">
            <a:spLocks noGrp="1"/>
          </p:cNvSpPr>
          <p:nvPr>
            <p:ph type="title"/>
          </p:nvPr>
        </p:nvSpPr>
        <p:spPr>
          <a:xfrm>
            <a:off x="549966" y="280584"/>
            <a:ext cx="8151812" cy="81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51"/>
          <p:cNvSpPr txBox="1">
            <a:spLocks noGrp="1"/>
          </p:cNvSpPr>
          <p:nvPr>
            <p:ph type="ftr" idx="11"/>
          </p:nvPr>
        </p:nvSpPr>
        <p:spPr>
          <a:xfrm>
            <a:off x="3122063" y="4539066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51"/>
          <p:cNvSpPr/>
          <p:nvPr/>
        </p:nvSpPr>
        <p:spPr>
          <a:xfrm>
            <a:off x="566297" y="4625578"/>
            <a:ext cx="289322" cy="289322"/>
          </a:xfrm>
          <a:prstGeom prst="ellipse">
            <a:avLst/>
          </a:prstGeom>
          <a:solidFill>
            <a:srgbClr val="0072BC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51"/>
          <p:cNvSpPr txBox="1"/>
          <p:nvPr/>
        </p:nvSpPr>
        <p:spPr>
          <a:xfrm>
            <a:off x="522752" y="4636294"/>
            <a:ext cx="376411" cy="245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51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05392" y="4354246"/>
            <a:ext cx="599759" cy="599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2"/>
          <p:cNvSpPr txBox="1">
            <a:spLocks noGrp="1"/>
          </p:cNvSpPr>
          <p:nvPr>
            <p:ph type="title"/>
          </p:nvPr>
        </p:nvSpPr>
        <p:spPr>
          <a:xfrm>
            <a:off x="549968" y="328011"/>
            <a:ext cx="8151812" cy="81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52"/>
          <p:cNvSpPr txBox="1">
            <a:spLocks noGrp="1"/>
          </p:cNvSpPr>
          <p:nvPr>
            <p:ph type="body" idx="1"/>
          </p:nvPr>
        </p:nvSpPr>
        <p:spPr>
          <a:xfrm rot="5400000">
            <a:off x="3181742" y="-1233788"/>
            <a:ext cx="2929540" cy="811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▪"/>
              <a:defRPr/>
            </a:lvl1pPr>
            <a:lvl2pPr marL="914400" lvl="1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52"/>
          <p:cNvSpPr txBox="1">
            <a:spLocks noGrp="1"/>
          </p:cNvSpPr>
          <p:nvPr>
            <p:ph type="ftr" idx="11"/>
          </p:nvPr>
        </p:nvSpPr>
        <p:spPr>
          <a:xfrm>
            <a:off x="3122063" y="4539066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52"/>
          <p:cNvSpPr/>
          <p:nvPr/>
        </p:nvSpPr>
        <p:spPr>
          <a:xfrm>
            <a:off x="566297" y="4625578"/>
            <a:ext cx="289322" cy="289322"/>
          </a:xfrm>
          <a:prstGeom prst="ellipse">
            <a:avLst/>
          </a:prstGeom>
          <a:solidFill>
            <a:srgbClr val="0072BC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52"/>
          <p:cNvSpPr txBox="1"/>
          <p:nvPr/>
        </p:nvSpPr>
        <p:spPr>
          <a:xfrm>
            <a:off x="522752" y="4636294"/>
            <a:ext cx="376411" cy="245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p52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05392" y="4354246"/>
            <a:ext cx="599759" cy="599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tails - Style 1">
  <p:cSld name="Details - Style 1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oogle Shape;223;g258713c9c9f_2_21"/>
          <p:cNvGrpSpPr/>
          <p:nvPr/>
        </p:nvGrpSpPr>
        <p:grpSpPr>
          <a:xfrm>
            <a:off x="7144" y="2"/>
            <a:ext cx="9143999" cy="1064627"/>
            <a:chOff x="9525" y="2"/>
            <a:chExt cx="12191999" cy="1419503"/>
          </a:xfrm>
        </p:grpSpPr>
        <p:pic>
          <p:nvPicPr>
            <p:cNvPr id="224" name="Google Shape;224;g258713c9c9f_2_21"/>
            <p:cNvPicPr preferRelativeResize="0"/>
            <p:nvPr/>
          </p:nvPicPr>
          <p:blipFill rotWithShape="1">
            <a:blip r:embed="rId2">
              <a:alphaModFix/>
            </a:blip>
            <a:srcRect l="162" r="161" b="31313"/>
            <a:stretch/>
          </p:blipFill>
          <p:spPr>
            <a:xfrm>
              <a:off x="9525" y="2"/>
              <a:ext cx="12191999" cy="12339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g258713c9c9f_2_21"/>
            <p:cNvSpPr/>
            <p:nvPr/>
          </p:nvSpPr>
          <p:spPr>
            <a:xfrm>
              <a:off x="9525" y="1338782"/>
              <a:ext cx="12191999" cy="80723"/>
            </a:xfrm>
            <a:prstGeom prst="rect">
              <a:avLst/>
            </a:prstGeom>
            <a:solidFill>
              <a:srgbClr val="0072B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6" name="Google Shape;226;g258713c9c9f_2_21"/>
          <p:cNvGrpSpPr/>
          <p:nvPr/>
        </p:nvGrpSpPr>
        <p:grpSpPr>
          <a:xfrm>
            <a:off x="7145" y="3"/>
            <a:ext cx="9143999" cy="1064627"/>
            <a:chOff x="9525" y="2"/>
            <a:chExt cx="12191999" cy="1419503"/>
          </a:xfrm>
        </p:grpSpPr>
        <p:pic>
          <p:nvPicPr>
            <p:cNvPr id="227" name="Google Shape;227;g258713c9c9f_2_21"/>
            <p:cNvPicPr preferRelativeResize="0"/>
            <p:nvPr/>
          </p:nvPicPr>
          <p:blipFill rotWithShape="1">
            <a:blip r:embed="rId2">
              <a:alphaModFix/>
            </a:blip>
            <a:srcRect l="162" r="160" b="31313"/>
            <a:stretch/>
          </p:blipFill>
          <p:spPr>
            <a:xfrm>
              <a:off x="9525" y="2"/>
              <a:ext cx="12191999" cy="12339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8" name="Google Shape;228;g258713c9c9f_2_21"/>
            <p:cNvSpPr/>
            <p:nvPr/>
          </p:nvSpPr>
          <p:spPr>
            <a:xfrm>
              <a:off x="9525" y="1338782"/>
              <a:ext cx="12191999" cy="80723"/>
            </a:xfrm>
            <a:prstGeom prst="rect">
              <a:avLst/>
            </a:prstGeom>
            <a:solidFill>
              <a:srgbClr val="0072B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9" name="Google Shape;229;g258713c9c9f_2_21"/>
          <p:cNvSpPr txBox="1">
            <a:spLocks noGrp="1"/>
          </p:cNvSpPr>
          <p:nvPr>
            <p:ph type="title"/>
          </p:nvPr>
        </p:nvSpPr>
        <p:spPr>
          <a:xfrm>
            <a:off x="494176" y="133055"/>
            <a:ext cx="8151812" cy="791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>
                <a:solidFill>
                  <a:srgbClr val="00395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g258713c9c9f_2_21"/>
          <p:cNvSpPr/>
          <p:nvPr/>
        </p:nvSpPr>
        <p:spPr>
          <a:xfrm>
            <a:off x="566298" y="4625578"/>
            <a:ext cx="289322" cy="289322"/>
          </a:xfrm>
          <a:prstGeom prst="ellipse">
            <a:avLst/>
          </a:prstGeom>
          <a:solidFill>
            <a:srgbClr val="0072BC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g258713c9c9f_2_21"/>
          <p:cNvSpPr txBox="1"/>
          <p:nvPr/>
        </p:nvSpPr>
        <p:spPr>
          <a:xfrm>
            <a:off x="522753" y="4636294"/>
            <a:ext cx="376411" cy="245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g258713c9c9f_2_21"/>
          <p:cNvSpPr txBox="1">
            <a:spLocks noGrp="1"/>
          </p:cNvSpPr>
          <p:nvPr>
            <p:ph type="body" idx="1"/>
          </p:nvPr>
        </p:nvSpPr>
        <p:spPr>
          <a:xfrm>
            <a:off x="531663" y="1203778"/>
            <a:ext cx="8114326" cy="3179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72BC"/>
              </a:buClr>
              <a:buSzPts val="1600"/>
              <a:buChar char="▪"/>
              <a:defRPr sz="2100">
                <a:solidFill>
                  <a:srgbClr val="00395E"/>
                </a:solidFill>
              </a:defRPr>
            </a:lvl1pPr>
            <a:lvl2pPr marL="914400" lvl="1" indent="-3111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8C45"/>
              </a:buClr>
              <a:buSzPts val="1300"/>
              <a:buChar char="▪"/>
              <a:defRPr sz="1800"/>
            </a:lvl2pPr>
            <a:lvl3pPr marL="1371600" lvl="2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2BC"/>
              </a:buClr>
              <a:buSzPts val="1500"/>
              <a:buFont typeface="Gill Sans"/>
              <a:buChar char="•"/>
              <a:defRPr sz="1500"/>
            </a:lvl3pPr>
            <a:lvl4pPr marL="1828800" lvl="3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B8C45"/>
              </a:buClr>
              <a:buSzPts val="1400"/>
              <a:buFont typeface="Gill Sans"/>
              <a:buChar char="•"/>
              <a:defRPr sz="1400"/>
            </a:lvl4pPr>
            <a:lvl5pPr marL="2286000" lvl="4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2BC"/>
              </a:buClr>
              <a:buSzPts val="1100"/>
              <a:buFont typeface="Gill Sans"/>
              <a:buChar char="•"/>
              <a:defRPr sz="1400"/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Font typeface="Gill Sans"/>
              <a:buChar char="•"/>
              <a:defRPr sz="1400"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Font typeface="Gill Sans"/>
              <a:buChar char="•"/>
              <a:defRPr sz="1400"/>
            </a:lvl7pPr>
            <a:lvl8pPr marL="3657600" lvl="7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Font typeface="Gill Sans"/>
              <a:buChar char="•"/>
              <a:defRPr sz="1400"/>
            </a:lvl8pPr>
            <a:lvl9pPr marL="4114800" lvl="8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Font typeface="Gill Sans"/>
              <a:buChar char="•"/>
              <a:defRPr sz="1400"/>
            </a:lvl9pPr>
          </a:lstStyle>
          <a:p>
            <a:endParaRPr/>
          </a:p>
        </p:txBody>
      </p:sp>
      <p:pic>
        <p:nvPicPr>
          <p:cNvPr id="233" name="Google Shape;233;g258713c9c9f_2_2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05393" y="4354247"/>
            <a:ext cx="599759" cy="599758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g258713c9c9f_2_21"/>
          <p:cNvSpPr/>
          <p:nvPr/>
        </p:nvSpPr>
        <p:spPr>
          <a:xfrm>
            <a:off x="566296" y="4625578"/>
            <a:ext cx="289322" cy="289322"/>
          </a:xfrm>
          <a:prstGeom prst="ellipse">
            <a:avLst/>
          </a:prstGeom>
          <a:solidFill>
            <a:srgbClr val="0072BC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258713c9c9f_2_21"/>
          <p:cNvSpPr txBox="1"/>
          <p:nvPr/>
        </p:nvSpPr>
        <p:spPr>
          <a:xfrm>
            <a:off x="522751" y="4636294"/>
            <a:ext cx="376412" cy="245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25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g258713c9c9f_2_2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05392" y="4354246"/>
            <a:ext cx="599759" cy="599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g258713c9c9f_2_36"/>
          <p:cNvPicPr preferRelativeResize="0"/>
          <p:nvPr/>
        </p:nvPicPr>
        <p:blipFill rotWithShape="1">
          <a:blip r:embed="rId2">
            <a:alphaModFix/>
          </a:blip>
          <a:srcRect l="3671" r="48330"/>
          <a:stretch/>
        </p:blipFill>
        <p:spPr>
          <a:xfrm>
            <a:off x="7429500" y="785813"/>
            <a:ext cx="1714500" cy="357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g258713c9c9f_2_36"/>
          <p:cNvPicPr preferRelativeResize="0"/>
          <p:nvPr/>
        </p:nvPicPr>
        <p:blipFill rotWithShape="1">
          <a:blip r:embed="rId3">
            <a:alphaModFix/>
          </a:blip>
          <a:srcRect t="12" b="11"/>
          <a:stretch/>
        </p:blipFill>
        <p:spPr>
          <a:xfrm>
            <a:off x="1" y="-1"/>
            <a:ext cx="294393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g258713c9c9f_2_36"/>
          <p:cNvSpPr txBox="1">
            <a:spLocks noGrp="1"/>
          </p:cNvSpPr>
          <p:nvPr>
            <p:ph type="body" idx="1"/>
          </p:nvPr>
        </p:nvSpPr>
        <p:spPr>
          <a:xfrm>
            <a:off x="3314700" y="505327"/>
            <a:ext cx="5308707" cy="3723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72BC"/>
              </a:buClr>
              <a:buSzPts val="1800"/>
              <a:buChar char="▪"/>
              <a:defRPr/>
            </a:lvl1pPr>
            <a:lvl2pPr marL="914400" lvl="1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8C45"/>
              </a:buClr>
              <a:buSzPts val="15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72BC"/>
              </a:buClr>
              <a:buSzPts val="1800"/>
              <a:buChar char="•"/>
              <a:defRPr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4pPr>
            <a:lvl5pPr marL="2286000" lvl="4" indent="-3111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Char char="•"/>
              <a:defRPr/>
            </a:lvl5pPr>
            <a:lvl6pPr marL="2743200" lvl="5" indent="-3111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Char char="•"/>
              <a:defRPr/>
            </a:lvl6pPr>
            <a:lvl7pPr marL="3200400" lvl="6" indent="-3111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Char char="•"/>
              <a:defRPr/>
            </a:lvl7pPr>
            <a:lvl8pPr marL="3657600" lvl="7" indent="-3111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Char char="•"/>
              <a:defRPr/>
            </a:lvl8pPr>
            <a:lvl9pPr marL="4114800" lvl="8" indent="-3111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241" name="Google Shape;241;g258713c9c9f_2_36"/>
          <p:cNvSpPr/>
          <p:nvPr/>
        </p:nvSpPr>
        <p:spPr>
          <a:xfrm rot="-5400000">
            <a:off x="494799" y="2530880"/>
            <a:ext cx="5143500" cy="81741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g258713c9c9f_2_36"/>
          <p:cNvSpPr txBox="1">
            <a:spLocks noGrp="1"/>
          </p:cNvSpPr>
          <p:nvPr>
            <p:ph type="title"/>
          </p:nvPr>
        </p:nvSpPr>
        <p:spPr>
          <a:xfrm>
            <a:off x="165352" y="1145139"/>
            <a:ext cx="2627684" cy="1600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 b="1">
                <a:solidFill>
                  <a:srgbClr val="00336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cxnSp>
        <p:nvCxnSpPr>
          <p:cNvPr id="243" name="Google Shape;243;g258713c9c9f_2_36"/>
          <p:cNvCxnSpPr/>
          <p:nvPr/>
        </p:nvCxnSpPr>
        <p:spPr>
          <a:xfrm>
            <a:off x="171450" y="2857500"/>
            <a:ext cx="2655036" cy="0"/>
          </a:xfrm>
          <a:prstGeom prst="straightConnector1">
            <a:avLst/>
          </a:prstGeom>
          <a:solidFill>
            <a:schemeClr val="accent1"/>
          </a:solidFill>
          <a:ln w="19050" cap="flat" cmpd="sng">
            <a:solidFill>
              <a:srgbClr val="0B8C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4" name="Google Shape;244;g258713c9c9f_2_36"/>
          <p:cNvSpPr/>
          <p:nvPr/>
        </p:nvSpPr>
        <p:spPr>
          <a:xfrm>
            <a:off x="238633" y="4625578"/>
            <a:ext cx="289322" cy="289322"/>
          </a:xfrm>
          <a:prstGeom prst="ellipse">
            <a:avLst/>
          </a:prstGeom>
          <a:solidFill>
            <a:srgbClr val="0072BC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g258713c9c9f_2_36"/>
          <p:cNvSpPr txBox="1"/>
          <p:nvPr/>
        </p:nvSpPr>
        <p:spPr>
          <a:xfrm>
            <a:off x="195088" y="4636294"/>
            <a:ext cx="376412" cy="245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25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Google Shape;246;g258713c9c9f_2_36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05392" y="4354246"/>
            <a:ext cx="599759" cy="599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g258713c9c9f_2_55"/>
          <p:cNvPicPr preferRelativeResize="0"/>
          <p:nvPr/>
        </p:nvPicPr>
        <p:blipFill rotWithShape="1">
          <a:blip r:embed="rId2">
            <a:alphaModFix/>
          </a:blip>
          <a:srcRect l="162" r="161"/>
          <a:stretch/>
        </p:blipFill>
        <p:spPr>
          <a:xfrm>
            <a:off x="7144" y="2024457"/>
            <a:ext cx="9143999" cy="1347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g258713c9c9f_2_55"/>
          <p:cNvPicPr preferRelativeResize="0"/>
          <p:nvPr/>
        </p:nvPicPr>
        <p:blipFill rotWithShape="1">
          <a:blip r:embed="rId2">
            <a:alphaModFix/>
          </a:blip>
          <a:srcRect l="162" r="160"/>
          <a:stretch/>
        </p:blipFill>
        <p:spPr>
          <a:xfrm>
            <a:off x="7145" y="2024457"/>
            <a:ext cx="9143999" cy="1347394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g258713c9c9f_2_55"/>
          <p:cNvSpPr txBox="1">
            <a:spLocks noGrp="1"/>
          </p:cNvSpPr>
          <p:nvPr>
            <p:ph type="ctrTitle"/>
          </p:nvPr>
        </p:nvSpPr>
        <p:spPr>
          <a:xfrm>
            <a:off x="732633" y="2114551"/>
            <a:ext cx="7678736" cy="1170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>
                <a:solidFill>
                  <a:srgbClr val="00336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g258713c9c9f_2_55"/>
          <p:cNvSpPr txBox="1">
            <a:spLocks noGrp="1"/>
          </p:cNvSpPr>
          <p:nvPr>
            <p:ph type="subTitle" idx="1"/>
          </p:nvPr>
        </p:nvSpPr>
        <p:spPr>
          <a:xfrm>
            <a:off x="779464" y="3543300"/>
            <a:ext cx="7678736" cy="938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Noto Sans Symbols"/>
              <a:buNone/>
              <a:defRPr>
                <a:solidFill>
                  <a:srgbClr val="0B8C45"/>
                </a:solidFill>
              </a:defRPr>
            </a:lvl1pPr>
            <a:lvl2pPr lvl="1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Char char="▪"/>
              <a:defRPr/>
            </a:lvl2pPr>
            <a:lvl3pPr lvl="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261" name="Google Shape;261;g258713c9c9f_2_55"/>
          <p:cNvSpPr txBox="1">
            <a:spLocks noGrp="1"/>
          </p:cNvSpPr>
          <p:nvPr>
            <p:ph type="dt" idx="10"/>
          </p:nvPr>
        </p:nvSpPr>
        <p:spPr>
          <a:xfrm>
            <a:off x="685800" y="4648655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g258713c9c9f_2_55"/>
          <p:cNvSpPr txBox="1">
            <a:spLocks noGrp="1"/>
          </p:cNvSpPr>
          <p:nvPr>
            <p:ph type="sldNum" idx="12"/>
          </p:nvPr>
        </p:nvSpPr>
        <p:spPr>
          <a:xfrm>
            <a:off x="6553200" y="4648655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3" name="Google Shape;263;g258713c9c9f_2_55"/>
          <p:cNvSpPr/>
          <p:nvPr/>
        </p:nvSpPr>
        <p:spPr>
          <a:xfrm>
            <a:off x="0" y="5048024"/>
            <a:ext cx="9144000" cy="95477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g258713c9c9f_2_5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22085" y="224766"/>
            <a:ext cx="1699834" cy="1699834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g258713c9c9f_2_55"/>
          <p:cNvSpPr/>
          <p:nvPr/>
        </p:nvSpPr>
        <p:spPr>
          <a:xfrm>
            <a:off x="0" y="5048023"/>
            <a:ext cx="9144000" cy="95477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6" name="Google Shape;266;g258713c9c9f_2_5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22084" y="224766"/>
            <a:ext cx="1699834" cy="1699834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g258713c9c9f_2_55"/>
          <p:cNvSpPr txBox="1"/>
          <p:nvPr/>
        </p:nvSpPr>
        <p:spPr>
          <a:xfrm>
            <a:off x="3086942" y="4787385"/>
            <a:ext cx="297011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0" i="0" u="none" strike="noStrike" cap="none">
                <a:solidFill>
                  <a:srgbClr val="0072BC"/>
                </a:solidFill>
                <a:latin typeface="Arial"/>
                <a:ea typeface="Arial"/>
                <a:cs typeface="Arial"/>
                <a:sym typeface="Arial"/>
              </a:rPr>
              <a:t>Template designed by the eLearning Unit @Kab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er Details">
  <p:cSld name="Presenter Details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58713c9c9f_2_67"/>
          <p:cNvSpPr/>
          <p:nvPr/>
        </p:nvSpPr>
        <p:spPr>
          <a:xfrm>
            <a:off x="7145" y="2644168"/>
            <a:ext cx="9143999" cy="60542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g258713c9c9f_2_67"/>
          <p:cNvPicPr preferRelativeResize="0"/>
          <p:nvPr/>
        </p:nvPicPr>
        <p:blipFill rotWithShape="1">
          <a:blip r:embed="rId2">
            <a:alphaModFix/>
          </a:blip>
          <a:srcRect l="30967" t="-317" r="17115" b="317"/>
          <a:stretch/>
        </p:blipFill>
        <p:spPr>
          <a:xfrm>
            <a:off x="7144" y="1"/>
            <a:ext cx="9136856" cy="2584953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g258713c9c9f_2_67"/>
          <p:cNvSpPr txBox="1">
            <a:spLocks noGrp="1"/>
          </p:cNvSpPr>
          <p:nvPr>
            <p:ph type="title"/>
          </p:nvPr>
        </p:nvSpPr>
        <p:spPr>
          <a:xfrm>
            <a:off x="3943351" y="1301694"/>
            <a:ext cx="4718051" cy="81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000" b="1">
                <a:solidFill>
                  <a:srgbClr val="00395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g258713c9c9f_2_67"/>
          <p:cNvSpPr txBox="1">
            <a:spLocks noGrp="1"/>
          </p:cNvSpPr>
          <p:nvPr>
            <p:ph type="ftr" idx="11"/>
          </p:nvPr>
        </p:nvSpPr>
        <p:spPr>
          <a:xfrm>
            <a:off x="2609525" y="4636294"/>
            <a:ext cx="382905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g258713c9c9f_2_67"/>
          <p:cNvSpPr txBox="1">
            <a:spLocks noGrp="1"/>
          </p:cNvSpPr>
          <p:nvPr>
            <p:ph type="body" idx="1"/>
          </p:nvPr>
        </p:nvSpPr>
        <p:spPr>
          <a:xfrm>
            <a:off x="3943351" y="2872854"/>
            <a:ext cx="4761800" cy="1366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400" b="1">
                <a:solidFill>
                  <a:srgbClr val="00395E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1200" b="1">
                <a:solidFill>
                  <a:srgbClr val="0B8C45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100"/>
              <a:buFont typeface="Gill Sans"/>
              <a:buNone/>
              <a:defRPr sz="1100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Gill Sans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Font typeface="Gill Sans"/>
              <a:buNone/>
              <a:defRPr sz="900"/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274" name="Google Shape;274;g258713c9c9f_2_67"/>
          <p:cNvSpPr/>
          <p:nvPr/>
        </p:nvSpPr>
        <p:spPr>
          <a:xfrm>
            <a:off x="566298" y="4625578"/>
            <a:ext cx="289322" cy="289322"/>
          </a:xfrm>
          <a:prstGeom prst="ellipse">
            <a:avLst/>
          </a:prstGeom>
          <a:solidFill>
            <a:srgbClr val="0072BC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g258713c9c9f_2_67"/>
          <p:cNvSpPr txBox="1"/>
          <p:nvPr/>
        </p:nvSpPr>
        <p:spPr>
          <a:xfrm>
            <a:off x="522753" y="4636294"/>
            <a:ext cx="376411" cy="245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g258713c9c9f_2_67"/>
          <p:cNvSpPr/>
          <p:nvPr/>
        </p:nvSpPr>
        <p:spPr>
          <a:xfrm>
            <a:off x="419100" y="1167514"/>
            <a:ext cx="2895600" cy="28956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g258713c9c9f_2_6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05393" y="4354247"/>
            <a:ext cx="599759" cy="599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6"/>
          <p:cNvSpPr txBox="1">
            <a:spLocks noGrp="1"/>
          </p:cNvSpPr>
          <p:nvPr>
            <p:ph type="title"/>
          </p:nvPr>
        </p:nvSpPr>
        <p:spPr>
          <a:xfrm>
            <a:off x="549966" y="280584"/>
            <a:ext cx="8151812" cy="81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6"/>
          <p:cNvSpPr txBox="1">
            <a:spLocks noGrp="1"/>
          </p:cNvSpPr>
          <p:nvPr>
            <p:ph type="ftr" idx="11"/>
          </p:nvPr>
        </p:nvSpPr>
        <p:spPr>
          <a:xfrm>
            <a:off x="3122063" y="4539066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6"/>
          <p:cNvSpPr/>
          <p:nvPr/>
        </p:nvSpPr>
        <p:spPr>
          <a:xfrm>
            <a:off x="566297" y="4625578"/>
            <a:ext cx="289322" cy="289322"/>
          </a:xfrm>
          <a:prstGeom prst="ellipse">
            <a:avLst/>
          </a:prstGeom>
          <a:solidFill>
            <a:srgbClr val="0072BC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36"/>
          <p:cNvSpPr txBox="1"/>
          <p:nvPr/>
        </p:nvSpPr>
        <p:spPr>
          <a:xfrm>
            <a:off x="522752" y="4636294"/>
            <a:ext cx="376411" cy="245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36;p36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05392" y="4354246"/>
            <a:ext cx="599759" cy="599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Google Shape;279;g258713c9c9f_2_77"/>
          <p:cNvGrpSpPr/>
          <p:nvPr/>
        </p:nvGrpSpPr>
        <p:grpSpPr>
          <a:xfrm>
            <a:off x="7144" y="2"/>
            <a:ext cx="9143999" cy="1064627"/>
            <a:chOff x="9525" y="2"/>
            <a:chExt cx="12191999" cy="1419503"/>
          </a:xfrm>
        </p:grpSpPr>
        <p:pic>
          <p:nvPicPr>
            <p:cNvPr id="280" name="Google Shape;280;g258713c9c9f_2_77"/>
            <p:cNvPicPr preferRelativeResize="0"/>
            <p:nvPr/>
          </p:nvPicPr>
          <p:blipFill rotWithShape="1">
            <a:blip r:embed="rId2">
              <a:alphaModFix/>
            </a:blip>
            <a:srcRect l="162" r="161" b="31313"/>
            <a:stretch/>
          </p:blipFill>
          <p:spPr>
            <a:xfrm>
              <a:off x="9525" y="2"/>
              <a:ext cx="12191999" cy="12339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1" name="Google Shape;281;g258713c9c9f_2_77"/>
            <p:cNvSpPr/>
            <p:nvPr/>
          </p:nvSpPr>
          <p:spPr>
            <a:xfrm>
              <a:off x="9525" y="1338782"/>
              <a:ext cx="12191999" cy="80723"/>
            </a:xfrm>
            <a:prstGeom prst="rect">
              <a:avLst/>
            </a:prstGeom>
            <a:solidFill>
              <a:srgbClr val="0072B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2" name="Google Shape;282;g258713c9c9f_2_77"/>
          <p:cNvGrpSpPr/>
          <p:nvPr/>
        </p:nvGrpSpPr>
        <p:grpSpPr>
          <a:xfrm>
            <a:off x="7145" y="3"/>
            <a:ext cx="9143999" cy="1064627"/>
            <a:chOff x="9525" y="2"/>
            <a:chExt cx="12191999" cy="1419503"/>
          </a:xfrm>
        </p:grpSpPr>
        <p:pic>
          <p:nvPicPr>
            <p:cNvPr id="283" name="Google Shape;283;g258713c9c9f_2_77"/>
            <p:cNvPicPr preferRelativeResize="0"/>
            <p:nvPr/>
          </p:nvPicPr>
          <p:blipFill rotWithShape="1">
            <a:blip r:embed="rId2">
              <a:alphaModFix/>
            </a:blip>
            <a:srcRect l="162" r="160" b="31313"/>
            <a:stretch/>
          </p:blipFill>
          <p:spPr>
            <a:xfrm>
              <a:off x="9525" y="2"/>
              <a:ext cx="12191999" cy="12339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4" name="Google Shape;284;g258713c9c9f_2_77"/>
            <p:cNvSpPr/>
            <p:nvPr/>
          </p:nvSpPr>
          <p:spPr>
            <a:xfrm>
              <a:off x="9525" y="1338782"/>
              <a:ext cx="12191999" cy="80723"/>
            </a:xfrm>
            <a:prstGeom prst="rect">
              <a:avLst/>
            </a:prstGeom>
            <a:solidFill>
              <a:srgbClr val="0072B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rgbClr val="00395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5" name="Google Shape;285;g258713c9c9f_2_7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>
                <a:solidFill>
                  <a:srgbClr val="00395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g258713c9c9f_2_77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800" b="1">
                <a:solidFill>
                  <a:srgbClr val="0072BC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Gill Sans"/>
              <a:buNone/>
              <a:defRPr sz="1400" b="1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Font typeface="Gill Sans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Gill Sans"/>
              <a:buNone/>
              <a:defRPr sz="1200" b="1"/>
            </a:lvl5pPr>
            <a:lvl6pPr marL="2743200" lvl="5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Gill Sans"/>
              <a:buNone/>
              <a:defRPr sz="1200" b="1"/>
            </a:lvl6pPr>
            <a:lvl7pPr marL="3200400" lvl="6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Gill Sans"/>
              <a:buNone/>
              <a:defRPr sz="1200" b="1"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Gill Sans"/>
              <a:buNone/>
              <a:defRPr sz="1200" b="1"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Gill Sans"/>
              <a:buNone/>
              <a:defRPr sz="1200" b="1"/>
            </a:lvl9pPr>
          </a:lstStyle>
          <a:p>
            <a:endParaRPr/>
          </a:p>
        </p:txBody>
      </p:sp>
      <p:sp>
        <p:nvSpPr>
          <p:cNvPr id="287" name="Google Shape;287;g258713c9c9f_2_77"/>
          <p:cNvSpPr txBox="1">
            <a:spLocks noGrp="1"/>
          </p:cNvSpPr>
          <p:nvPr>
            <p:ph type="body" idx="2"/>
          </p:nvPr>
        </p:nvSpPr>
        <p:spPr>
          <a:xfrm>
            <a:off x="457200" y="1631157"/>
            <a:ext cx="4040188" cy="2721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 sz="1800">
                <a:solidFill>
                  <a:srgbClr val="000C14"/>
                </a:solidFill>
              </a:defRPr>
            </a:lvl1pPr>
            <a:lvl2pPr marL="914400" lvl="1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  <a:defRPr sz="1500"/>
            </a:lvl2pPr>
            <a:lvl3pPr marL="1371600" lvl="2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Gill Sans"/>
              <a:buChar char="•"/>
              <a:defRPr sz="1400"/>
            </a:lvl3pPr>
            <a:lvl4pPr marL="1828800" lvl="3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Font typeface="Gill Sans"/>
              <a:buChar char="•"/>
              <a:defRPr sz="1200"/>
            </a:lvl4pPr>
            <a:lvl5pPr marL="2286000" lvl="4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Gill Sans"/>
              <a:buChar char="•"/>
              <a:defRPr sz="1200"/>
            </a:lvl5pPr>
            <a:lvl6pPr marL="2743200" lvl="5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Gill Sans"/>
              <a:buChar char="•"/>
              <a:defRPr sz="1200"/>
            </a:lvl6pPr>
            <a:lvl7pPr marL="3200400" lvl="6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Gill Sans"/>
              <a:buChar char="•"/>
              <a:defRPr sz="1200"/>
            </a:lvl7pPr>
            <a:lvl8pPr marL="3657600" lvl="7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Gill Sans"/>
              <a:buChar char="•"/>
              <a:defRPr sz="1200"/>
            </a:lvl8pPr>
            <a:lvl9pPr marL="4114800" lvl="8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Gill Sans"/>
              <a:buChar char="•"/>
              <a:defRPr sz="1200"/>
            </a:lvl9pPr>
          </a:lstStyle>
          <a:p>
            <a:endParaRPr/>
          </a:p>
        </p:txBody>
      </p:sp>
      <p:sp>
        <p:nvSpPr>
          <p:cNvPr id="288" name="Google Shape;288;g258713c9c9f_2_77"/>
          <p:cNvSpPr txBox="1">
            <a:spLocks noGrp="1"/>
          </p:cNvSpPr>
          <p:nvPr>
            <p:ph type="body" idx="3"/>
          </p:nvPr>
        </p:nvSpPr>
        <p:spPr>
          <a:xfrm>
            <a:off x="4645027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800" b="1">
                <a:solidFill>
                  <a:srgbClr val="0072BC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Gill Sans"/>
              <a:buNone/>
              <a:defRPr sz="1400" b="1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Font typeface="Gill Sans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Gill Sans"/>
              <a:buNone/>
              <a:defRPr sz="1200" b="1"/>
            </a:lvl5pPr>
            <a:lvl6pPr marL="2743200" lvl="5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Gill Sans"/>
              <a:buNone/>
              <a:defRPr sz="1200" b="1"/>
            </a:lvl6pPr>
            <a:lvl7pPr marL="3200400" lvl="6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Gill Sans"/>
              <a:buNone/>
              <a:defRPr sz="1200" b="1"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Gill Sans"/>
              <a:buNone/>
              <a:defRPr sz="1200" b="1"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Gill Sans"/>
              <a:buNone/>
              <a:defRPr sz="1200" b="1"/>
            </a:lvl9pPr>
          </a:lstStyle>
          <a:p>
            <a:endParaRPr/>
          </a:p>
        </p:txBody>
      </p:sp>
      <p:sp>
        <p:nvSpPr>
          <p:cNvPr id="289" name="Google Shape;289;g258713c9c9f_2_77"/>
          <p:cNvSpPr txBox="1">
            <a:spLocks noGrp="1"/>
          </p:cNvSpPr>
          <p:nvPr>
            <p:ph type="body" idx="4"/>
          </p:nvPr>
        </p:nvSpPr>
        <p:spPr>
          <a:xfrm>
            <a:off x="4645027" y="1631157"/>
            <a:ext cx="4041775" cy="2721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 sz="1800">
                <a:solidFill>
                  <a:srgbClr val="000C14"/>
                </a:solidFill>
              </a:defRPr>
            </a:lvl1pPr>
            <a:lvl2pPr marL="914400" lvl="1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  <a:defRPr sz="1500"/>
            </a:lvl2pPr>
            <a:lvl3pPr marL="1371600" lvl="2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Gill Sans"/>
              <a:buChar char="•"/>
              <a:defRPr sz="1400"/>
            </a:lvl3pPr>
            <a:lvl4pPr marL="1828800" lvl="3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Font typeface="Gill Sans"/>
              <a:buChar char="•"/>
              <a:defRPr sz="1200"/>
            </a:lvl4pPr>
            <a:lvl5pPr marL="2286000" lvl="4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Gill Sans"/>
              <a:buChar char="•"/>
              <a:defRPr sz="1200"/>
            </a:lvl5pPr>
            <a:lvl6pPr marL="2743200" lvl="5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Gill Sans"/>
              <a:buChar char="•"/>
              <a:defRPr sz="1200"/>
            </a:lvl6pPr>
            <a:lvl7pPr marL="3200400" lvl="6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Gill Sans"/>
              <a:buChar char="•"/>
              <a:defRPr sz="1200"/>
            </a:lvl7pPr>
            <a:lvl8pPr marL="3657600" lvl="7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Gill Sans"/>
              <a:buChar char="•"/>
              <a:defRPr sz="1200"/>
            </a:lvl8pPr>
            <a:lvl9pPr marL="4114800" lvl="8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Gill Sans"/>
              <a:buChar char="•"/>
              <a:defRPr sz="1200"/>
            </a:lvl9pPr>
          </a:lstStyle>
          <a:p>
            <a:endParaRPr/>
          </a:p>
        </p:txBody>
      </p:sp>
      <p:sp>
        <p:nvSpPr>
          <p:cNvPr id="290" name="Google Shape;290;g258713c9c9f_2_77"/>
          <p:cNvSpPr txBox="1">
            <a:spLocks noGrp="1"/>
          </p:cNvSpPr>
          <p:nvPr>
            <p:ph type="ftr" idx="11"/>
          </p:nvPr>
        </p:nvSpPr>
        <p:spPr>
          <a:xfrm>
            <a:off x="3122063" y="4539066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g258713c9c9f_2_77"/>
          <p:cNvSpPr/>
          <p:nvPr/>
        </p:nvSpPr>
        <p:spPr>
          <a:xfrm>
            <a:off x="566298" y="4625578"/>
            <a:ext cx="289322" cy="289322"/>
          </a:xfrm>
          <a:prstGeom prst="ellipse">
            <a:avLst/>
          </a:prstGeom>
          <a:solidFill>
            <a:srgbClr val="0072BC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g258713c9c9f_2_77"/>
          <p:cNvSpPr txBox="1"/>
          <p:nvPr/>
        </p:nvSpPr>
        <p:spPr>
          <a:xfrm>
            <a:off x="522753" y="4636294"/>
            <a:ext cx="376411" cy="245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" name="Google Shape;293;g258713c9c9f_2_7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05393" y="4354247"/>
            <a:ext cx="599759" cy="599758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g258713c9c9f_2_77"/>
          <p:cNvSpPr/>
          <p:nvPr/>
        </p:nvSpPr>
        <p:spPr>
          <a:xfrm>
            <a:off x="566296" y="4625578"/>
            <a:ext cx="289322" cy="289322"/>
          </a:xfrm>
          <a:prstGeom prst="ellipse">
            <a:avLst/>
          </a:prstGeom>
          <a:solidFill>
            <a:srgbClr val="0072BC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g258713c9c9f_2_77"/>
          <p:cNvSpPr txBox="1"/>
          <p:nvPr/>
        </p:nvSpPr>
        <p:spPr>
          <a:xfrm>
            <a:off x="522751" y="4636294"/>
            <a:ext cx="376412" cy="245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25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6" name="Google Shape;296;g258713c9c9f_2_7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05392" y="4354246"/>
            <a:ext cx="599759" cy="599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resenter Details">
  <p:cSld name="1_Presenter Details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58713c9c9f_2_96"/>
          <p:cNvSpPr/>
          <p:nvPr/>
        </p:nvSpPr>
        <p:spPr>
          <a:xfrm>
            <a:off x="7144" y="2644168"/>
            <a:ext cx="9143999" cy="60542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g258713c9c9f_2_96"/>
          <p:cNvPicPr preferRelativeResize="0"/>
          <p:nvPr/>
        </p:nvPicPr>
        <p:blipFill rotWithShape="1">
          <a:blip r:embed="rId2">
            <a:alphaModFix/>
          </a:blip>
          <a:srcRect l="30967" t="-317" r="17117" b="317"/>
          <a:stretch/>
        </p:blipFill>
        <p:spPr>
          <a:xfrm>
            <a:off x="7144" y="0"/>
            <a:ext cx="9136856" cy="2584953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g258713c9c9f_2_96"/>
          <p:cNvSpPr txBox="1">
            <a:spLocks noGrp="1"/>
          </p:cNvSpPr>
          <p:nvPr>
            <p:ph type="title"/>
          </p:nvPr>
        </p:nvSpPr>
        <p:spPr>
          <a:xfrm>
            <a:off x="3943350" y="1301694"/>
            <a:ext cx="4718051" cy="81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000" b="1">
                <a:solidFill>
                  <a:srgbClr val="00395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g258713c9c9f_2_96"/>
          <p:cNvSpPr txBox="1">
            <a:spLocks noGrp="1"/>
          </p:cNvSpPr>
          <p:nvPr>
            <p:ph type="body" idx="1"/>
          </p:nvPr>
        </p:nvSpPr>
        <p:spPr>
          <a:xfrm>
            <a:off x="3943351" y="2872854"/>
            <a:ext cx="4761800" cy="1366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350" b="1">
                <a:solidFill>
                  <a:srgbClr val="0072BC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200" b="1">
                <a:solidFill>
                  <a:srgbClr val="0B8C45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050"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 sz="900"/>
            </a:lvl5pPr>
            <a:lvl6pPr marL="2743200" lvl="5" indent="-3111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Char char="•"/>
              <a:defRPr/>
            </a:lvl6pPr>
            <a:lvl7pPr marL="3200400" lvl="6" indent="-3111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Char char="•"/>
              <a:defRPr/>
            </a:lvl7pPr>
            <a:lvl8pPr marL="3657600" lvl="7" indent="-3111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Char char="•"/>
              <a:defRPr/>
            </a:lvl8pPr>
            <a:lvl9pPr marL="4114800" lvl="8" indent="-3111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302" name="Google Shape;302;g258713c9c9f_2_96"/>
          <p:cNvSpPr/>
          <p:nvPr/>
        </p:nvSpPr>
        <p:spPr>
          <a:xfrm>
            <a:off x="566296" y="4625578"/>
            <a:ext cx="289322" cy="289322"/>
          </a:xfrm>
          <a:prstGeom prst="ellipse">
            <a:avLst/>
          </a:prstGeom>
          <a:solidFill>
            <a:srgbClr val="0072BC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g258713c9c9f_2_96"/>
          <p:cNvSpPr txBox="1"/>
          <p:nvPr/>
        </p:nvSpPr>
        <p:spPr>
          <a:xfrm>
            <a:off x="522751" y="4636294"/>
            <a:ext cx="376412" cy="245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25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g258713c9c9f_2_96"/>
          <p:cNvSpPr/>
          <p:nvPr/>
        </p:nvSpPr>
        <p:spPr>
          <a:xfrm>
            <a:off x="419100" y="1167514"/>
            <a:ext cx="2895600" cy="28956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5" name="Google Shape;305;g258713c9c9f_2_9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05392" y="4354246"/>
            <a:ext cx="599759" cy="599759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g258713c9c9f_2_96"/>
          <p:cNvSpPr txBox="1"/>
          <p:nvPr/>
        </p:nvSpPr>
        <p:spPr>
          <a:xfrm>
            <a:off x="3886200" y="4625579"/>
            <a:ext cx="2970116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Template by the eLearning Unit @Kab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tails - Style 1">
  <p:cSld name="Details - Style 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1"/>
          <p:cNvSpPr txBox="1">
            <a:spLocks noGrp="1"/>
          </p:cNvSpPr>
          <p:nvPr>
            <p:ph type="title"/>
          </p:nvPr>
        </p:nvSpPr>
        <p:spPr>
          <a:xfrm>
            <a:off x="494176" y="133055"/>
            <a:ext cx="8151812" cy="791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1"/>
          <p:cNvSpPr/>
          <p:nvPr/>
        </p:nvSpPr>
        <p:spPr>
          <a:xfrm>
            <a:off x="566297" y="4625578"/>
            <a:ext cx="289322" cy="289322"/>
          </a:xfrm>
          <a:prstGeom prst="ellipse">
            <a:avLst/>
          </a:prstGeom>
          <a:solidFill>
            <a:srgbClr val="0072BC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41"/>
          <p:cNvSpPr txBox="1"/>
          <p:nvPr/>
        </p:nvSpPr>
        <p:spPr>
          <a:xfrm>
            <a:off x="522752" y="4636294"/>
            <a:ext cx="376411" cy="245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41"/>
          <p:cNvSpPr txBox="1">
            <a:spLocks noGrp="1"/>
          </p:cNvSpPr>
          <p:nvPr>
            <p:ph type="body" idx="1"/>
          </p:nvPr>
        </p:nvSpPr>
        <p:spPr>
          <a:xfrm>
            <a:off x="531663" y="1203777"/>
            <a:ext cx="8114326" cy="3179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72BC"/>
              </a:buClr>
              <a:buSzPts val="1600"/>
              <a:buChar char="▪"/>
              <a:defRPr sz="2100"/>
            </a:lvl1pPr>
            <a:lvl2pPr marL="914400" lvl="1" indent="-3111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8C45"/>
              </a:buClr>
              <a:buSzPts val="1300"/>
              <a:buChar char="▪"/>
              <a:defRPr sz="1800"/>
            </a:lvl2pPr>
            <a:lvl3pPr marL="1371600" lvl="2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2BC"/>
              </a:buClr>
              <a:buSzPts val="1500"/>
              <a:buFont typeface="Gill Sans"/>
              <a:buChar char="•"/>
              <a:defRPr sz="1500"/>
            </a:lvl3pPr>
            <a:lvl4pPr marL="1828800" lvl="3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B8C45"/>
              </a:buClr>
              <a:buSzPts val="1400"/>
              <a:buFont typeface="Gill Sans"/>
              <a:buChar char="•"/>
              <a:defRPr sz="1400"/>
            </a:lvl4pPr>
            <a:lvl5pPr marL="2286000" lvl="4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2BC"/>
              </a:buClr>
              <a:buSzPts val="1100"/>
              <a:buFont typeface="Gill Sans"/>
              <a:buChar char="•"/>
              <a:defRPr sz="1400"/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Font typeface="Gill Sans"/>
              <a:buChar char="•"/>
              <a:defRPr sz="1400"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Font typeface="Gill Sans"/>
              <a:buChar char="•"/>
              <a:defRPr sz="1400"/>
            </a:lvl7pPr>
            <a:lvl8pPr marL="3657600" lvl="7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Font typeface="Gill Sans"/>
              <a:buChar char="•"/>
              <a:defRPr sz="1400"/>
            </a:lvl8pPr>
            <a:lvl9pPr marL="4114800" lvl="8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Font typeface="Gill Sans"/>
              <a:buChar char="•"/>
              <a:defRPr sz="1400"/>
            </a:lvl9pPr>
          </a:lstStyle>
          <a:p>
            <a:endParaRPr/>
          </a:p>
        </p:txBody>
      </p:sp>
      <p:grpSp>
        <p:nvGrpSpPr>
          <p:cNvPr id="42" name="Google Shape;42;p41"/>
          <p:cNvGrpSpPr/>
          <p:nvPr/>
        </p:nvGrpSpPr>
        <p:grpSpPr>
          <a:xfrm>
            <a:off x="7144" y="2"/>
            <a:ext cx="9143999" cy="1064627"/>
            <a:chOff x="9525" y="2"/>
            <a:chExt cx="12191999" cy="1419503"/>
          </a:xfrm>
        </p:grpSpPr>
        <p:pic>
          <p:nvPicPr>
            <p:cNvPr id="43" name="Google Shape;43;p41"/>
            <p:cNvPicPr preferRelativeResize="0"/>
            <p:nvPr/>
          </p:nvPicPr>
          <p:blipFill rotWithShape="1">
            <a:blip r:embed="rId2">
              <a:alphaModFix/>
            </a:blip>
            <a:srcRect l="162" r="160" b="31313"/>
            <a:stretch/>
          </p:blipFill>
          <p:spPr>
            <a:xfrm>
              <a:off x="9525" y="2"/>
              <a:ext cx="12191999" cy="12339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" name="Google Shape;44;p41"/>
            <p:cNvSpPr/>
            <p:nvPr/>
          </p:nvSpPr>
          <p:spPr>
            <a:xfrm>
              <a:off x="9525" y="1338782"/>
              <a:ext cx="12191999" cy="80723"/>
            </a:xfrm>
            <a:prstGeom prst="rect">
              <a:avLst/>
            </a:prstGeom>
            <a:solidFill>
              <a:srgbClr val="0072B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5" name="Google Shape;45;p4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05392" y="4354246"/>
            <a:ext cx="599759" cy="599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er Details">
  <p:cSld name="Presenter Detail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2"/>
          <p:cNvSpPr/>
          <p:nvPr/>
        </p:nvSpPr>
        <p:spPr>
          <a:xfrm>
            <a:off x="7144" y="2644167"/>
            <a:ext cx="9143999" cy="60542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" name="Google Shape;48;p42"/>
          <p:cNvPicPr preferRelativeResize="0"/>
          <p:nvPr/>
        </p:nvPicPr>
        <p:blipFill rotWithShape="1">
          <a:blip r:embed="rId2">
            <a:alphaModFix/>
          </a:blip>
          <a:srcRect l="30967" t="-317" r="17114" b="317"/>
          <a:stretch/>
        </p:blipFill>
        <p:spPr>
          <a:xfrm>
            <a:off x="7144" y="0"/>
            <a:ext cx="9136856" cy="2584953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42"/>
          <p:cNvSpPr txBox="1">
            <a:spLocks noGrp="1"/>
          </p:cNvSpPr>
          <p:nvPr>
            <p:ph type="title"/>
          </p:nvPr>
        </p:nvSpPr>
        <p:spPr>
          <a:xfrm>
            <a:off x="3943350" y="1301693"/>
            <a:ext cx="4718051" cy="81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2"/>
          <p:cNvSpPr txBox="1">
            <a:spLocks noGrp="1"/>
          </p:cNvSpPr>
          <p:nvPr>
            <p:ph type="ftr" idx="11"/>
          </p:nvPr>
        </p:nvSpPr>
        <p:spPr>
          <a:xfrm>
            <a:off x="3122063" y="4539066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2"/>
          <p:cNvSpPr txBox="1">
            <a:spLocks noGrp="1"/>
          </p:cNvSpPr>
          <p:nvPr>
            <p:ph type="body" idx="1"/>
          </p:nvPr>
        </p:nvSpPr>
        <p:spPr>
          <a:xfrm>
            <a:off x="3943350" y="2872854"/>
            <a:ext cx="4761800" cy="1366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400" b="1">
                <a:solidFill>
                  <a:srgbClr val="0072BC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1200" b="1">
                <a:solidFill>
                  <a:srgbClr val="0B8C45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100"/>
              <a:buFont typeface="Gill Sans"/>
              <a:buNone/>
              <a:defRPr sz="1100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Gill Sans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Font typeface="Gill Sans"/>
              <a:buNone/>
              <a:defRPr sz="900"/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42"/>
          <p:cNvSpPr/>
          <p:nvPr/>
        </p:nvSpPr>
        <p:spPr>
          <a:xfrm>
            <a:off x="566297" y="4625578"/>
            <a:ext cx="289322" cy="289322"/>
          </a:xfrm>
          <a:prstGeom prst="ellipse">
            <a:avLst/>
          </a:prstGeom>
          <a:solidFill>
            <a:srgbClr val="0072BC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42"/>
          <p:cNvSpPr txBox="1"/>
          <p:nvPr/>
        </p:nvSpPr>
        <p:spPr>
          <a:xfrm>
            <a:off x="522752" y="4636294"/>
            <a:ext cx="376411" cy="245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42"/>
          <p:cNvSpPr/>
          <p:nvPr/>
        </p:nvSpPr>
        <p:spPr>
          <a:xfrm>
            <a:off x="419100" y="1167514"/>
            <a:ext cx="2895600" cy="28956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4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05392" y="4354246"/>
            <a:ext cx="599759" cy="599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43"/>
          <p:cNvGrpSpPr/>
          <p:nvPr/>
        </p:nvGrpSpPr>
        <p:grpSpPr>
          <a:xfrm>
            <a:off x="7144" y="2"/>
            <a:ext cx="9143999" cy="1064627"/>
            <a:chOff x="9525" y="2"/>
            <a:chExt cx="12191999" cy="1419503"/>
          </a:xfrm>
        </p:grpSpPr>
        <p:pic>
          <p:nvPicPr>
            <p:cNvPr id="58" name="Google Shape;58;p43"/>
            <p:cNvPicPr preferRelativeResize="0"/>
            <p:nvPr/>
          </p:nvPicPr>
          <p:blipFill rotWithShape="1">
            <a:blip r:embed="rId2">
              <a:alphaModFix/>
            </a:blip>
            <a:srcRect l="162" r="160" b="31313"/>
            <a:stretch/>
          </p:blipFill>
          <p:spPr>
            <a:xfrm>
              <a:off x="9525" y="2"/>
              <a:ext cx="12191999" cy="12339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" name="Google Shape;59;p43"/>
            <p:cNvSpPr/>
            <p:nvPr/>
          </p:nvSpPr>
          <p:spPr>
            <a:xfrm>
              <a:off x="9525" y="1338782"/>
              <a:ext cx="12191999" cy="80723"/>
            </a:xfrm>
            <a:prstGeom prst="rect">
              <a:avLst/>
            </a:prstGeom>
            <a:solidFill>
              <a:srgbClr val="0072B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" name="Google Shape;60;p43"/>
          <p:cNvSpPr txBox="1">
            <a:spLocks noGrp="1"/>
          </p:cNvSpPr>
          <p:nvPr>
            <p:ph type="title"/>
          </p:nvPr>
        </p:nvSpPr>
        <p:spPr>
          <a:xfrm>
            <a:off x="533250" y="209061"/>
            <a:ext cx="8151812" cy="68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3"/>
          <p:cNvSpPr txBox="1">
            <a:spLocks noGrp="1"/>
          </p:cNvSpPr>
          <p:nvPr>
            <p:ph type="body" idx="1"/>
          </p:nvPr>
        </p:nvSpPr>
        <p:spPr>
          <a:xfrm>
            <a:off x="531663" y="1195739"/>
            <a:ext cx="3978275" cy="3125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72BC"/>
              </a:buClr>
              <a:buSzPts val="1600"/>
              <a:buChar char="▪"/>
              <a:defRPr sz="2100"/>
            </a:lvl1pPr>
            <a:lvl2pPr marL="914400" lvl="1" indent="-3111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8C45"/>
              </a:buClr>
              <a:buSzPts val="1300"/>
              <a:buChar char="▪"/>
              <a:defRPr sz="1800"/>
            </a:lvl2pPr>
            <a:lvl3pPr marL="1371600" lvl="2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2BC"/>
              </a:buClr>
              <a:buSzPts val="1500"/>
              <a:buFont typeface="Gill Sans"/>
              <a:buChar char="•"/>
              <a:defRPr sz="1500"/>
            </a:lvl3pPr>
            <a:lvl4pPr marL="1828800" lvl="3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B8C45"/>
              </a:buClr>
              <a:buSzPts val="1400"/>
              <a:buFont typeface="Gill Sans"/>
              <a:buChar char="•"/>
              <a:defRPr sz="1400"/>
            </a:lvl4pPr>
            <a:lvl5pPr marL="2286000" lvl="4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2BC"/>
              </a:buClr>
              <a:buSzPts val="1100"/>
              <a:buFont typeface="Gill Sans"/>
              <a:buChar char="•"/>
              <a:defRPr sz="1400"/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Font typeface="Gill Sans"/>
              <a:buChar char="•"/>
              <a:defRPr sz="1400"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Font typeface="Gill Sans"/>
              <a:buChar char="•"/>
              <a:defRPr sz="1400"/>
            </a:lvl7pPr>
            <a:lvl8pPr marL="3657600" lvl="7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Font typeface="Gill Sans"/>
              <a:buChar char="•"/>
              <a:defRPr sz="1400"/>
            </a:lvl8pPr>
            <a:lvl9pPr marL="4114800" lvl="8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Font typeface="Gill Sans"/>
              <a:buChar char="•"/>
              <a:defRPr sz="1400"/>
            </a:lvl9pPr>
          </a:lstStyle>
          <a:p>
            <a:endParaRPr/>
          </a:p>
        </p:txBody>
      </p:sp>
      <p:sp>
        <p:nvSpPr>
          <p:cNvPr id="62" name="Google Shape;62;p43"/>
          <p:cNvSpPr txBox="1">
            <a:spLocks noGrp="1"/>
          </p:cNvSpPr>
          <p:nvPr>
            <p:ph type="body" idx="2"/>
          </p:nvPr>
        </p:nvSpPr>
        <p:spPr>
          <a:xfrm>
            <a:off x="4663925" y="1195739"/>
            <a:ext cx="3979862" cy="3125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72BC"/>
              </a:buClr>
              <a:buSzPts val="1600"/>
              <a:buChar char="▪"/>
              <a:defRPr sz="2100"/>
            </a:lvl1pPr>
            <a:lvl2pPr marL="914400" lvl="1" indent="-3111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8C45"/>
              </a:buClr>
              <a:buSzPts val="1300"/>
              <a:buChar char="▪"/>
              <a:defRPr sz="1800"/>
            </a:lvl2pPr>
            <a:lvl3pPr marL="1371600" lvl="2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2BC"/>
              </a:buClr>
              <a:buSzPts val="1500"/>
              <a:buFont typeface="Gill Sans"/>
              <a:buChar char="•"/>
              <a:defRPr sz="1500"/>
            </a:lvl3pPr>
            <a:lvl4pPr marL="1828800" lvl="3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B8C45"/>
              </a:buClr>
              <a:buSzPts val="1400"/>
              <a:buFont typeface="Gill Sans"/>
              <a:buChar char="•"/>
              <a:defRPr sz="1400"/>
            </a:lvl4pPr>
            <a:lvl5pPr marL="2286000" lvl="4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2BC"/>
              </a:buClr>
              <a:buSzPts val="1100"/>
              <a:buFont typeface="Gill Sans"/>
              <a:buChar char="•"/>
              <a:defRPr sz="1400"/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Font typeface="Gill Sans"/>
              <a:buChar char="•"/>
              <a:defRPr sz="1400"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Font typeface="Gill Sans"/>
              <a:buChar char="•"/>
              <a:defRPr sz="1400"/>
            </a:lvl7pPr>
            <a:lvl8pPr marL="3657600" lvl="7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Font typeface="Gill Sans"/>
              <a:buChar char="•"/>
              <a:defRPr sz="1400"/>
            </a:lvl8pPr>
            <a:lvl9pPr marL="4114800" lvl="8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Font typeface="Gill Sans"/>
              <a:buChar char="•"/>
              <a:defRPr sz="1400"/>
            </a:lvl9pPr>
          </a:lstStyle>
          <a:p>
            <a:endParaRPr/>
          </a:p>
        </p:txBody>
      </p:sp>
      <p:sp>
        <p:nvSpPr>
          <p:cNvPr id="63" name="Google Shape;63;p43"/>
          <p:cNvSpPr txBox="1">
            <a:spLocks noGrp="1"/>
          </p:cNvSpPr>
          <p:nvPr>
            <p:ph type="ftr" idx="11"/>
          </p:nvPr>
        </p:nvSpPr>
        <p:spPr>
          <a:xfrm>
            <a:off x="3131343" y="4586154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3"/>
          <p:cNvSpPr/>
          <p:nvPr/>
        </p:nvSpPr>
        <p:spPr>
          <a:xfrm>
            <a:off x="566297" y="4625578"/>
            <a:ext cx="289322" cy="289322"/>
          </a:xfrm>
          <a:prstGeom prst="ellipse">
            <a:avLst/>
          </a:prstGeom>
          <a:solidFill>
            <a:srgbClr val="0072BC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43"/>
          <p:cNvSpPr txBox="1"/>
          <p:nvPr/>
        </p:nvSpPr>
        <p:spPr>
          <a:xfrm>
            <a:off x="522752" y="4636294"/>
            <a:ext cx="376411" cy="245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4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05392" y="4354246"/>
            <a:ext cx="599759" cy="599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44"/>
          <p:cNvPicPr preferRelativeResize="0"/>
          <p:nvPr/>
        </p:nvPicPr>
        <p:blipFill rotWithShape="1">
          <a:blip r:embed="rId2">
            <a:alphaModFix/>
          </a:blip>
          <a:srcRect l="30967" t="-317" r="17114" b="317"/>
          <a:stretch/>
        </p:blipFill>
        <p:spPr>
          <a:xfrm>
            <a:off x="7144" y="0"/>
            <a:ext cx="9136856" cy="2584953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44"/>
          <p:cNvSpPr txBox="1">
            <a:spLocks noGrp="1"/>
          </p:cNvSpPr>
          <p:nvPr>
            <p:ph type="title"/>
          </p:nvPr>
        </p:nvSpPr>
        <p:spPr>
          <a:xfrm>
            <a:off x="722313" y="1402163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body" idx="1"/>
          </p:nvPr>
        </p:nvSpPr>
        <p:spPr>
          <a:xfrm>
            <a:off x="722313" y="3094529"/>
            <a:ext cx="7772400" cy="87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800" b="1">
                <a:solidFill>
                  <a:srgbClr val="0072BC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Font typeface="Gill Sans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100"/>
              <a:buFont typeface="Gill Sans"/>
              <a:buNone/>
              <a:defRPr sz="1100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Gill Sans"/>
              <a:buNone/>
              <a:defRPr sz="1100"/>
            </a:lvl5pPr>
            <a:lvl6pPr marL="2743200" lvl="5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Gill Sans"/>
              <a:buNone/>
              <a:defRPr sz="1100"/>
            </a:lvl6pPr>
            <a:lvl7pPr marL="3200400" lvl="6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Gill Sans"/>
              <a:buNone/>
              <a:defRPr sz="1100"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Gill Sans"/>
              <a:buNone/>
              <a:defRPr sz="1100"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Gill Sans"/>
              <a:buNone/>
              <a:defRPr sz="1100"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ftr" idx="11"/>
          </p:nvPr>
        </p:nvSpPr>
        <p:spPr>
          <a:xfrm>
            <a:off x="3122063" y="4539066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4"/>
          <p:cNvSpPr/>
          <p:nvPr/>
        </p:nvSpPr>
        <p:spPr>
          <a:xfrm>
            <a:off x="566297" y="4625578"/>
            <a:ext cx="289322" cy="289322"/>
          </a:xfrm>
          <a:prstGeom prst="ellipse">
            <a:avLst/>
          </a:prstGeom>
          <a:solidFill>
            <a:srgbClr val="0072BC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44"/>
          <p:cNvSpPr txBox="1"/>
          <p:nvPr/>
        </p:nvSpPr>
        <p:spPr>
          <a:xfrm>
            <a:off x="522752" y="4636294"/>
            <a:ext cx="376411" cy="245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44"/>
          <p:cNvSpPr/>
          <p:nvPr/>
        </p:nvSpPr>
        <p:spPr>
          <a:xfrm flipH="1">
            <a:off x="0" y="2615315"/>
            <a:ext cx="9144000" cy="70735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4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05392" y="4354246"/>
            <a:ext cx="599759" cy="599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45"/>
          <p:cNvGrpSpPr/>
          <p:nvPr/>
        </p:nvGrpSpPr>
        <p:grpSpPr>
          <a:xfrm>
            <a:off x="7144" y="2"/>
            <a:ext cx="9143999" cy="1064627"/>
            <a:chOff x="9525" y="2"/>
            <a:chExt cx="12191999" cy="1419503"/>
          </a:xfrm>
        </p:grpSpPr>
        <p:pic>
          <p:nvPicPr>
            <p:cNvPr id="78" name="Google Shape;78;p45"/>
            <p:cNvPicPr preferRelativeResize="0"/>
            <p:nvPr/>
          </p:nvPicPr>
          <p:blipFill rotWithShape="1">
            <a:blip r:embed="rId2">
              <a:alphaModFix/>
            </a:blip>
            <a:srcRect l="162" r="160" b="31313"/>
            <a:stretch/>
          </p:blipFill>
          <p:spPr>
            <a:xfrm>
              <a:off x="9525" y="2"/>
              <a:ext cx="12191999" cy="12339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9" name="Google Shape;79;p45"/>
            <p:cNvSpPr/>
            <p:nvPr/>
          </p:nvSpPr>
          <p:spPr>
            <a:xfrm>
              <a:off x="9525" y="1338782"/>
              <a:ext cx="12191999" cy="80723"/>
            </a:xfrm>
            <a:prstGeom prst="rect">
              <a:avLst/>
            </a:prstGeom>
            <a:solidFill>
              <a:srgbClr val="0072B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" name="Google Shape;80;p4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5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800" b="1">
                <a:solidFill>
                  <a:srgbClr val="0072BC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Gill Sans"/>
              <a:buNone/>
              <a:defRPr sz="1400" b="1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Font typeface="Gill Sans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Gill Sans"/>
              <a:buNone/>
              <a:defRPr sz="1200" b="1"/>
            </a:lvl5pPr>
            <a:lvl6pPr marL="2743200" lvl="5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Gill Sans"/>
              <a:buNone/>
              <a:defRPr sz="1200" b="1"/>
            </a:lvl6pPr>
            <a:lvl7pPr marL="3200400" lvl="6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Gill Sans"/>
              <a:buNone/>
              <a:defRPr sz="1200" b="1"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Gill Sans"/>
              <a:buNone/>
              <a:defRPr sz="1200" b="1"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Gill Sans"/>
              <a:buNone/>
              <a:defRPr sz="1200" b="1"/>
            </a:lvl9pPr>
          </a:lstStyle>
          <a:p>
            <a:endParaRPr/>
          </a:p>
        </p:txBody>
      </p:sp>
      <p:sp>
        <p:nvSpPr>
          <p:cNvPr id="82" name="Google Shape;82;p45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721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 sz="1800"/>
            </a:lvl1pPr>
            <a:lvl2pPr marL="914400" lvl="1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  <a:defRPr sz="1500"/>
            </a:lvl2pPr>
            <a:lvl3pPr marL="1371600" lvl="2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Gill Sans"/>
              <a:buChar char="•"/>
              <a:defRPr sz="1400"/>
            </a:lvl3pPr>
            <a:lvl4pPr marL="1828800" lvl="3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Font typeface="Gill Sans"/>
              <a:buChar char="•"/>
              <a:defRPr sz="1200"/>
            </a:lvl4pPr>
            <a:lvl5pPr marL="2286000" lvl="4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Gill Sans"/>
              <a:buChar char="•"/>
              <a:defRPr sz="1200"/>
            </a:lvl5pPr>
            <a:lvl6pPr marL="2743200" lvl="5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Gill Sans"/>
              <a:buChar char="•"/>
              <a:defRPr sz="1200"/>
            </a:lvl6pPr>
            <a:lvl7pPr marL="3200400" lvl="6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Gill Sans"/>
              <a:buChar char="•"/>
              <a:defRPr sz="1200"/>
            </a:lvl7pPr>
            <a:lvl8pPr marL="3657600" lvl="7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Gill Sans"/>
              <a:buChar char="•"/>
              <a:defRPr sz="1200"/>
            </a:lvl8pPr>
            <a:lvl9pPr marL="4114800" lvl="8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Gill Sans"/>
              <a:buChar char="•"/>
              <a:defRPr sz="1200"/>
            </a:lvl9pPr>
          </a:lstStyle>
          <a:p>
            <a:endParaRPr/>
          </a:p>
        </p:txBody>
      </p:sp>
      <p:sp>
        <p:nvSpPr>
          <p:cNvPr id="83" name="Google Shape;83;p45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800" b="1">
                <a:solidFill>
                  <a:srgbClr val="0072BC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Gill Sans"/>
              <a:buNone/>
              <a:defRPr sz="1400" b="1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Font typeface="Gill Sans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Gill Sans"/>
              <a:buNone/>
              <a:defRPr sz="1200" b="1"/>
            </a:lvl5pPr>
            <a:lvl6pPr marL="2743200" lvl="5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Gill Sans"/>
              <a:buNone/>
              <a:defRPr sz="1200" b="1"/>
            </a:lvl6pPr>
            <a:lvl7pPr marL="3200400" lvl="6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Gill Sans"/>
              <a:buNone/>
              <a:defRPr sz="1200" b="1"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Gill Sans"/>
              <a:buNone/>
              <a:defRPr sz="1200" b="1"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Gill Sans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45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721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 sz="1800"/>
            </a:lvl1pPr>
            <a:lvl2pPr marL="914400" lvl="1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  <a:defRPr sz="1500"/>
            </a:lvl2pPr>
            <a:lvl3pPr marL="1371600" lvl="2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Gill Sans"/>
              <a:buChar char="•"/>
              <a:defRPr sz="1400"/>
            </a:lvl3pPr>
            <a:lvl4pPr marL="1828800" lvl="3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Font typeface="Gill Sans"/>
              <a:buChar char="•"/>
              <a:defRPr sz="1200"/>
            </a:lvl4pPr>
            <a:lvl5pPr marL="2286000" lvl="4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Gill Sans"/>
              <a:buChar char="•"/>
              <a:defRPr sz="1200"/>
            </a:lvl5pPr>
            <a:lvl6pPr marL="2743200" lvl="5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Gill Sans"/>
              <a:buChar char="•"/>
              <a:defRPr sz="1200"/>
            </a:lvl6pPr>
            <a:lvl7pPr marL="3200400" lvl="6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Gill Sans"/>
              <a:buChar char="•"/>
              <a:defRPr sz="1200"/>
            </a:lvl7pPr>
            <a:lvl8pPr marL="3657600" lvl="7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Gill Sans"/>
              <a:buChar char="•"/>
              <a:defRPr sz="1200"/>
            </a:lvl8pPr>
            <a:lvl9pPr marL="4114800" lvl="8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Gill Sans"/>
              <a:buChar char="•"/>
              <a:defRPr sz="1200"/>
            </a:lvl9pPr>
          </a:lstStyle>
          <a:p>
            <a:endParaRPr/>
          </a:p>
        </p:txBody>
      </p:sp>
      <p:sp>
        <p:nvSpPr>
          <p:cNvPr id="85" name="Google Shape;85;p45"/>
          <p:cNvSpPr txBox="1">
            <a:spLocks noGrp="1"/>
          </p:cNvSpPr>
          <p:nvPr>
            <p:ph type="ftr" idx="11"/>
          </p:nvPr>
        </p:nvSpPr>
        <p:spPr>
          <a:xfrm>
            <a:off x="3122063" y="4539066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5"/>
          <p:cNvSpPr/>
          <p:nvPr/>
        </p:nvSpPr>
        <p:spPr>
          <a:xfrm>
            <a:off x="566297" y="4625578"/>
            <a:ext cx="289322" cy="289322"/>
          </a:xfrm>
          <a:prstGeom prst="ellipse">
            <a:avLst/>
          </a:prstGeom>
          <a:solidFill>
            <a:srgbClr val="0072BC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45"/>
          <p:cNvSpPr txBox="1"/>
          <p:nvPr/>
        </p:nvSpPr>
        <p:spPr>
          <a:xfrm>
            <a:off x="522752" y="4636294"/>
            <a:ext cx="376411" cy="245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4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05392" y="4354246"/>
            <a:ext cx="599759" cy="599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6"/>
          <p:cNvSpPr txBox="1">
            <a:spLocks noGrp="1"/>
          </p:cNvSpPr>
          <p:nvPr>
            <p:ph type="ftr" idx="11"/>
          </p:nvPr>
        </p:nvSpPr>
        <p:spPr>
          <a:xfrm>
            <a:off x="3122063" y="4539066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6"/>
          <p:cNvSpPr/>
          <p:nvPr/>
        </p:nvSpPr>
        <p:spPr>
          <a:xfrm>
            <a:off x="566297" y="4625578"/>
            <a:ext cx="289322" cy="289322"/>
          </a:xfrm>
          <a:prstGeom prst="ellipse">
            <a:avLst/>
          </a:prstGeom>
          <a:solidFill>
            <a:srgbClr val="0072BC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46"/>
          <p:cNvSpPr txBox="1"/>
          <p:nvPr/>
        </p:nvSpPr>
        <p:spPr>
          <a:xfrm>
            <a:off x="522752" y="4636294"/>
            <a:ext cx="376411" cy="245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46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05392" y="4354246"/>
            <a:ext cx="599759" cy="599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7"/>
          <p:cNvSpPr txBox="1">
            <a:spLocks noGrp="1"/>
          </p:cNvSpPr>
          <p:nvPr>
            <p:ph type="title"/>
          </p:nvPr>
        </p:nvSpPr>
        <p:spPr>
          <a:xfrm>
            <a:off x="549968" y="328011"/>
            <a:ext cx="8151812" cy="81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7"/>
          <p:cNvSpPr txBox="1">
            <a:spLocks noGrp="1"/>
          </p:cNvSpPr>
          <p:nvPr>
            <p:ph type="body" idx="1"/>
          </p:nvPr>
        </p:nvSpPr>
        <p:spPr>
          <a:xfrm rot="5400000">
            <a:off x="3181742" y="-1233788"/>
            <a:ext cx="2929540" cy="811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▪"/>
              <a:defRPr/>
            </a:lvl1pPr>
            <a:lvl2pPr marL="914400" lvl="1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47"/>
          <p:cNvSpPr txBox="1">
            <a:spLocks noGrp="1"/>
          </p:cNvSpPr>
          <p:nvPr>
            <p:ph type="ftr" idx="11"/>
          </p:nvPr>
        </p:nvSpPr>
        <p:spPr>
          <a:xfrm>
            <a:off x="3122063" y="4539066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47"/>
          <p:cNvSpPr/>
          <p:nvPr/>
        </p:nvSpPr>
        <p:spPr>
          <a:xfrm>
            <a:off x="566297" y="4625578"/>
            <a:ext cx="289322" cy="289322"/>
          </a:xfrm>
          <a:prstGeom prst="ellipse">
            <a:avLst/>
          </a:prstGeom>
          <a:solidFill>
            <a:srgbClr val="0072BC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47"/>
          <p:cNvSpPr txBox="1"/>
          <p:nvPr/>
        </p:nvSpPr>
        <p:spPr>
          <a:xfrm>
            <a:off x="522752" y="4636294"/>
            <a:ext cx="376411" cy="245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47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05392" y="4354246"/>
            <a:ext cx="599759" cy="599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1"/>
          <p:cNvSpPr txBox="1">
            <a:spLocks noGrp="1"/>
          </p:cNvSpPr>
          <p:nvPr>
            <p:ph type="title"/>
          </p:nvPr>
        </p:nvSpPr>
        <p:spPr>
          <a:xfrm>
            <a:off x="871538" y="400051"/>
            <a:ext cx="8151812" cy="81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31"/>
          <p:cNvSpPr txBox="1">
            <a:spLocks noGrp="1"/>
          </p:cNvSpPr>
          <p:nvPr>
            <p:ph type="body" idx="1"/>
          </p:nvPr>
        </p:nvSpPr>
        <p:spPr>
          <a:xfrm>
            <a:off x="912814" y="1428750"/>
            <a:ext cx="8110537" cy="314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"/>
              <a:buChar char="▪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500"/>
              <a:buFont typeface="Noto Sans"/>
              <a:buChar char="▪"/>
              <a:defRPr sz="21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hlink"/>
              </a:buClr>
              <a:buSzPts val="1500"/>
              <a:buFont typeface="Gill Sans"/>
              <a:buChar char="•"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Gill Sans"/>
              <a:buChar char="•"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111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Gill Sans"/>
              <a:buChar char="•"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111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Gill Sans"/>
              <a:buChar char="•"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111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Gill Sans"/>
              <a:buChar char="•"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111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Gill Sans"/>
              <a:buChar char="•"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" name="Google Shape;8;p31"/>
          <p:cNvSpPr txBox="1">
            <a:spLocks noGrp="1"/>
          </p:cNvSpPr>
          <p:nvPr>
            <p:ph type="dt" idx="10"/>
          </p:nvPr>
        </p:nvSpPr>
        <p:spPr>
          <a:xfrm>
            <a:off x="1152525" y="4714875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31"/>
          <p:cNvSpPr txBox="1">
            <a:spLocks noGrp="1"/>
          </p:cNvSpPr>
          <p:nvPr>
            <p:ph type="ftr" idx="11"/>
          </p:nvPr>
        </p:nvSpPr>
        <p:spPr>
          <a:xfrm>
            <a:off x="3590925" y="4714875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31"/>
          <p:cNvSpPr txBox="1">
            <a:spLocks noGrp="1"/>
          </p:cNvSpPr>
          <p:nvPr>
            <p:ph type="sldNum" idx="12"/>
          </p:nvPr>
        </p:nvSpPr>
        <p:spPr>
          <a:xfrm>
            <a:off x="7019925" y="4714875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4"/>
          <p:cNvSpPr txBox="1">
            <a:spLocks noGrp="1"/>
          </p:cNvSpPr>
          <p:nvPr>
            <p:ph type="title"/>
          </p:nvPr>
        </p:nvSpPr>
        <p:spPr>
          <a:xfrm>
            <a:off x="871538" y="400051"/>
            <a:ext cx="8151812" cy="81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3" name="Google Shape;103;p34"/>
          <p:cNvSpPr txBox="1">
            <a:spLocks noGrp="1"/>
          </p:cNvSpPr>
          <p:nvPr>
            <p:ph type="body" idx="1"/>
          </p:nvPr>
        </p:nvSpPr>
        <p:spPr>
          <a:xfrm>
            <a:off x="912814" y="1428750"/>
            <a:ext cx="8110537" cy="314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"/>
              <a:buChar char="▪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500"/>
              <a:buFont typeface="Noto Sans"/>
              <a:buChar char="▪"/>
              <a:defRPr sz="21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hlink"/>
              </a:buClr>
              <a:buSzPts val="1500"/>
              <a:buFont typeface="Gill Sans"/>
              <a:buChar char="•"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Gill Sans"/>
              <a:buChar char="•"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111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Gill Sans"/>
              <a:buChar char="•"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111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Gill Sans"/>
              <a:buChar char="•"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111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Gill Sans"/>
              <a:buChar char="•"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111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Gill Sans"/>
              <a:buChar char="•"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4" name="Google Shape;104;p34"/>
          <p:cNvSpPr txBox="1">
            <a:spLocks noGrp="1"/>
          </p:cNvSpPr>
          <p:nvPr>
            <p:ph type="dt" idx="10"/>
          </p:nvPr>
        </p:nvSpPr>
        <p:spPr>
          <a:xfrm>
            <a:off x="1152525" y="4714875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34"/>
          <p:cNvSpPr txBox="1">
            <a:spLocks noGrp="1"/>
          </p:cNvSpPr>
          <p:nvPr>
            <p:ph type="ftr" idx="11"/>
          </p:nvPr>
        </p:nvSpPr>
        <p:spPr>
          <a:xfrm>
            <a:off x="3590925" y="4714875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34"/>
          <p:cNvSpPr txBox="1">
            <a:spLocks noGrp="1"/>
          </p:cNvSpPr>
          <p:nvPr>
            <p:ph type="sldNum" idx="12"/>
          </p:nvPr>
        </p:nvSpPr>
        <p:spPr>
          <a:xfrm>
            <a:off x="7019925" y="4714875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6" r:id="rId3"/>
    <p:sldLayoutId id="2147483667" r:id="rId4"/>
    <p:sldLayoutId id="2147483668" r:id="rId5"/>
    <p:sldLayoutId id="2147483669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58713c9c9f_2_0"/>
          <p:cNvSpPr txBox="1">
            <a:spLocks noGrp="1"/>
          </p:cNvSpPr>
          <p:nvPr>
            <p:ph type="title"/>
          </p:nvPr>
        </p:nvSpPr>
        <p:spPr>
          <a:xfrm>
            <a:off x="423864" y="371477"/>
            <a:ext cx="8151812" cy="81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03" name="Google Shape;203;g258713c9c9f_2_0"/>
          <p:cNvSpPr txBox="1">
            <a:spLocks noGrp="1"/>
          </p:cNvSpPr>
          <p:nvPr>
            <p:ph type="body" idx="1"/>
          </p:nvPr>
        </p:nvSpPr>
        <p:spPr>
          <a:xfrm>
            <a:off x="444502" y="1285875"/>
            <a:ext cx="8110537" cy="314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500"/>
              <a:buFont typeface="Noto Sans Symbols"/>
              <a:buChar char="▪"/>
              <a:defRPr sz="21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hlink"/>
              </a:buClr>
              <a:buSzPts val="1500"/>
              <a:buFont typeface="Gill Sans"/>
              <a:buChar char="•"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Gill Sans"/>
              <a:buChar char="•"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111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Gill Sans"/>
              <a:buChar char="•"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111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Gill Sans"/>
              <a:buChar char="•"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111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Gill Sans"/>
              <a:buChar char="•"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111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Gill Sans"/>
              <a:buChar char="•"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04" name="Google Shape;204;g258713c9c9f_2_0"/>
          <p:cNvSpPr txBox="1">
            <a:spLocks noGrp="1"/>
          </p:cNvSpPr>
          <p:nvPr>
            <p:ph type="dt" idx="10"/>
          </p:nvPr>
        </p:nvSpPr>
        <p:spPr>
          <a:xfrm>
            <a:off x="444501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5" name="Google Shape;205;g258713c9c9f_2_0"/>
          <p:cNvSpPr txBox="1">
            <a:spLocks noGrp="1"/>
          </p:cNvSpPr>
          <p:nvPr>
            <p:ph type="ftr" idx="11"/>
          </p:nvPr>
        </p:nvSpPr>
        <p:spPr>
          <a:xfrm>
            <a:off x="314325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6" name="Google Shape;206;g258713c9c9f_2_0"/>
          <p:cNvSpPr txBox="1">
            <a:spLocks noGrp="1"/>
          </p:cNvSpPr>
          <p:nvPr>
            <p:ph type="sldNum" idx="12"/>
          </p:nvPr>
        </p:nvSpPr>
        <p:spPr>
          <a:xfrm>
            <a:off x="6670675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5" r:id="rId3"/>
    <p:sldLayoutId id="2147483676" r:id="rId4"/>
    <p:sldLayoutId id="2147483677" r:id="rId5"/>
    <p:sldLayoutId id="2147483678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"/>
          <p:cNvSpPr txBox="1">
            <a:spLocks noGrp="1"/>
          </p:cNvSpPr>
          <p:nvPr>
            <p:ph type="ctrTitle"/>
          </p:nvPr>
        </p:nvSpPr>
        <p:spPr>
          <a:xfrm>
            <a:off x="732632" y="2114550"/>
            <a:ext cx="7678736" cy="1170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INTEGRATING GENERATIVE AI IN TEACHING, LEARNING &amp; ADMIN </a:t>
            </a:r>
            <a:endParaRPr dirty="0"/>
          </a:p>
        </p:txBody>
      </p:sp>
      <p:sp>
        <p:nvSpPr>
          <p:cNvPr id="321" name="Google Shape;321;p1"/>
          <p:cNvSpPr txBox="1">
            <a:spLocks noGrp="1"/>
          </p:cNvSpPr>
          <p:nvPr>
            <p:ph type="subTitle" idx="1"/>
          </p:nvPr>
        </p:nvSpPr>
        <p:spPr>
          <a:xfrm>
            <a:off x="779464" y="3431097"/>
            <a:ext cx="7678736" cy="129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457200" lvl="0" indent="-3429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Noto Sans"/>
              <a:buNone/>
            </a:pPr>
            <a:r>
              <a:rPr lang="en" sz="2000" b="1" dirty="0"/>
              <a:t>PRESENT</a:t>
            </a:r>
            <a:r>
              <a:rPr lang="en-US" sz="2000" b="1" dirty="0"/>
              <a:t>ER: </a:t>
            </a:r>
            <a:r>
              <a:rPr lang="en-US" sz="2000" b="1" dirty="0">
                <a:solidFill>
                  <a:srgbClr val="0070C0"/>
                </a:solidFill>
              </a:rPr>
              <a:t>ROBERT TUMUSIIME</a:t>
            </a:r>
            <a:endParaRPr sz="2000" b="1" dirty="0">
              <a:solidFill>
                <a:srgbClr val="0070C0"/>
              </a:solidFill>
            </a:endParaRPr>
          </a:p>
          <a:p>
            <a:pPr marL="457200" lvl="0" indent="-3429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Noto Sans"/>
              <a:buNone/>
            </a:pPr>
            <a:r>
              <a:rPr lang="en-US" sz="2000" b="1" dirty="0">
                <a:solidFill>
                  <a:srgbClr val="002060"/>
                </a:solidFill>
              </a:rPr>
              <a:t>SENIOR E-LEARNING OFFICER</a:t>
            </a:r>
            <a:endParaRPr lang="en" sz="2000" b="1" dirty="0">
              <a:solidFill>
                <a:srgbClr val="002060"/>
              </a:solidFill>
            </a:endParaRPr>
          </a:p>
          <a:p>
            <a:pPr marL="457200" lvl="0" indent="-3429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Noto Sans"/>
              <a:buNone/>
            </a:pPr>
            <a:r>
              <a:rPr lang="en" sz="2000" b="1" dirty="0">
                <a:solidFill>
                  <a:srgbClr val="FF0000"/>
                </a:solidFill>
              </a:rPr>
              <a:t>24</a:t>
            </a:r>
            <a:r>
              <a:rPr lang="en" sz="2000" b="1" baseline="30000" dirty="0">
                <a:solidFill>
                  <a:srgbClr val="FF0000"/>
                </a:solidFill>
              </a:rPr>
              <a:t>th</a:t>
            </a:r>
            <a:r>
              <a:rPr lang="en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April</a:t>
            </a:r>
            <a:r>
              <a:rPr lang="en" sz="2000" b="1" dirty="0">
                <a:solidFill>
                  <a:srgbClr val="FF0000"/>
                </a:solidFill>
              </a:rPr>
              <a:t>  2024</a:t>
            </a:r>
            <a:endParaRPr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B6F2DA-ABFF-43A3-8832-FE005B002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4700" y="436228"/>
            <a:ext cx="5308707" cy="4429388"/>
          </a:xfrm>
        </p:spPr>
        <p:txBody>
          <a:bodyPr/>
          <a:lstStyle/>
          <a:p>
            <a:r>
              <a:rPr lang="en-US" sz="2000" dirty="0">
                <a:solidFill>
                  <a:srgbClr val="00B050"/>
                </a:solidFill>
              </a:rPr>
              <a:t>Include directional words. </a:t>
            </a:r>
            <a:r>
              <a:rPr lang="en-US" sz="2000" dirty="0"/>
              <a:t>For example, “discuss”, “ summarize”, “compare”, “design” or “evaluate”</a:t>
            </a:r>
          </a:p>
          <a:p>
            <a:r>
              <a:rPr lang="en-US" sz="2000" dirty="0">
                <a:solidFill>
                  <a:srgbClr val="00B050"/>
                </a:solidFill>
              </a:rPr>
              <a:t>Specific content-related </a:t>
            </a:r>
            <a:r>
              <a:rPr lang="en-US" sz="2000" dirty="0"/>
              <a:t>– e.g. develop a first-year workshop for…</a:t>
            </a:r>
          </a:p>
          <a:p>
            <a:r>
              <a:rPr lang="en-US" sz="2000" b="1" dirty="0">
                <a:solidFill>
                  <a:srgbClr val="00B050"/>
                </a:solidFill>
              </a:rPr>
              <a:t>Context and scope. </a:t>
            </a:r>
            <a:r>
              <a:rPr lang="en-US" sz="2000" dirty="0"/>
              <a:t>e.g. Uganda, </a:t>
            </a:r>
            <a:r>
              <a:rPr lang="en-US" sz="2000" dirty="0" err="1"/>
              <a:t>Kabale</a:t>
            </a:r>
            <a:endParaRPr lang="en-US" sz="2000" dirty="0"/>
          </a:p>
          <a:p>
            <a:r>
              <a:rPr lang="en-US" sz="2000" dirty="0">
                <a:solidFill>
                  <a:srgbClr val="00B050"/>
                </a:solidFill>
              </a:rPr>
              <a:t>An acting word </a:t>
            </a:r>
            <a:r>
              <a:rPr lang="en-US" sz="2000" dirty="0"/>
              <a:t>e.g. Acting as the Head HR</a:t>
            </a:r>
          </a:p>
          <a:p>
            <a:r>
              <a:rPr lang="en-US" sz="2000" dirty="0">
                <a:solidFill>
                  <a:srgbClr val="00B050"/>
                </a:solidFill>
              </a:rPr>
              <a:t>The audience </a:t>
            </a:r>
            <a:r>
              <a:rPr lang="en-US" sz="2000" dirty="0"/>
              <a:t>– E.g. write in a formal, third-person tone for an academic audience</a:t>
            </a:r>
          </a:p>
          <a:p>
            <a:r>
              <a:rPr lang="en-US" sz="2000" dirty="0">
                <a:solidFill>
                  <a:srgbClr val="00B050"/>
                </a:solidFill>
              </a:rPr>
              <a:t>The output </a:t>
            </a:r>
            <a:r>
              <a:rPr lang="en-US" sz="2000" dirty="0"/>
              <a:t>– Email, report, essay</a:t>
            </a:r>
          </a:p>
          <a:p>
            <a:r>
              <a:rPr lang="en-US" sz="2000" dirty="0"/>
              <a:t>Length of output – in not more than 500</a:t>
            </a:r>
          </a:p>
          <a:p>
            <a:r>
              <a:rPr lang="en-US" sz="2000" dirty="0"/>
              <a:t>Reference / evidence / literature</a:t>
            </a:r>
            <a:endParaRPr lang="en-UG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1C60B6-A55C-4688-A870-B186B9E28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better Prompts</a:t>
            </a:r>
            <a:endParaRPr lang="en-UG" dirty="0"/>
          </a:p>
        </p:txBody>
      </p:sp>
    </p:spTree>
    <p:extLst>
      <p:ext uri="{BB962C8B-B14F-4D97-AF65-F5344CB8AC3E}">
        <p14:creationId xmlns:p14="http://schemas.microsoft.com/office/powerpoint/2010/main" val="1508145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4B73AB-52FD-4884-93F5-566854BE5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4700" y="505327"/>
            <a:ext cx="5728632" cy="4410622"/>
          </a:xfrm>
        </p:spPr>
        <p:txBody>
          <a:bodyPr/>
          <a:lstStyle/>
          <a:p>
            <a:r>
              <a:rPr lang="en-US" b="1" dirty="0"/>
              <a:t>Plagiarism and Cheating</a:t>
            </a:r>
          </a:p>
          <a:p>
            <a:pPr marL="114300" indent="0">
              <a:buNone/>
            </a:pPr>
            <a:r>
              <a:rPr lang="en-US" dirty="0"/>
              <a:t>Concern about students misusing AI to generate plagiarized work.</a:t>
            </a:r>
          </a:p>
          <a:p>
            <a:r>
              <a:rPr lang="en-US" b="1" dirty="0"/>
              <a:t>Bias and Fairness</a:t>
            </a:r>
          </a:p>
          <a:p>
            <a:pPr marL="114300" indent="0">
              <a:buNone/>
            </a:pPr>
            <a:r>
              <a:rPr lang="en-US" dirty="0"/>
              <a:t>Risk of AI systems reflecting societal biases and providing unfair outcomes.</a:t>
            </a:r>
          </a:p>
          <a:p>
            <a:r>
              <a:rPr lang="en-US" b="1" dirty="0"/>
              <a:t>Privacy and Security</a:t>
            </a:r>
          </a:p>
          <a:p>
            <a:pPr marL="114300" indent="0">
              <a:buNone/>
            </a:pPr>
            <a:r>
              <a:rPr lang="en-US" dirty="0"/>
              <a:t>Potential for AI to collect and misuse sensitive student data.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endParaRPr lang="en-UG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D4898D-7E75-4E55-B473-D89F5AA3E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Risks and Challenges of Generative AI in Education</a:t>
            </a:r>
            <a:endParaRPr lang="en-UG" dirty="0"/>
          </a:p>
        </p:txBody>
      </p:sp>
    </p:spTree>
    <p:extLst>
      <p:ext uri="{BB962C8B-B14F-4D97-AF65-F5344CB8AC3E}">
        <p14:creationId xmlns:p14="http://schemas.microsoft.com/office/powerpoint/2010/main" val="2512626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861158-5294-4EF4-9304-B3325A9FE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4700" y="184559"/>
            <a:ext cx="5663948" cy="4773336"/>
          </a:xfrm>
        </p:spPr>
        <p:txBody>
          <a:bodyPr/>
          <a:lstStyle/>
          <a:p>
            <a:r>
              <a:rPr lang="en-US" sz="2000" b="1" dirty="0"/>
              <a:t>Establish clear policies</a:t>
            </a:r>
          </a:p>
          <a:p>
            <a:pPr marL="114300" indent="0">
              <a:buNone/>
            </a:pPr>
            <a:r>
              <a:rPr lang="en-US" sz="2000" dirty="0"/>
              <a:t>Develop robust guidelines on the appropriate use of generative AI tools in teaching, learning, and administrative tasks.</a:t>
            </a:r>
          </a:p>
          <a:p>
            <a:r>
              <a:rPr lang="en-US" sz="2000" b="1" dirty="0"/>
              <a:t>Provide training and support</a:t>
            </a:r>
          </a:p>
          <a:p>
            <a:pPr marL="114300" indent="0">
              <a:buNone/>
            </a:pPr>
            <a:r>
              <a:rPr lang="en-US" sz="2000" dirty="0"/>
              <a:t>Offer comprehensive training programs to help faculty and staff understand the capabilities and limitations of generative AI.</a:t>
            </a:r>
          </a:p>
          <a:p>
            <a:r>
              <a:rPr lang="en-US" sz="2000" b="1" dirty="0"/>
              <a:t>Encourage responsible use</a:t>
            </a:r>
          </a:p>
          <a:p>
            <a:pPr marL="114300" indent="0">
              <a:buNone/>
            </a:pPr>
            <a:r>
              <a:rPr lang="en-US" sz="2000" dirty="0"/>
              <a:t>Promote ethical and responsible use of generative AI, emphasizing academic integrity and the importance of student learning.</a:t>
            </a:r>
          </a:p>
          <a:p>
            <a:endParaRPr lang="en-UG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548EDA-98EF-4037-B3F6-A8B8FE7B0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 for Implementing Generative AI</a:t>
            </a:r>
            <a:endParaRPr lang="en-UG" dirty="0"/>
          </a:p>
        </p:txBody>
      </p:sp>
    </p:spTree>
    <p:extLst>
      <p:ext uri="{BB962C8B-B14F-4D97-AF65-F5344CB8AC3E}">
        <p14:creationId xmlns:p14="http://schemas.microsoft.com/office/powerpoint/2010/main" val="2301638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F67AF9-F4EB-41DD-847B-70C677418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4700" y="414338"/>
            <a:ext cx="5663948" cy="4543556"/>
          </a:xfrm>
        </p:spPr>
        <p:txBody>
          <a:bodyPr/>
          <a:lstStyle/>
          <a:p>
            <a:r>
              <a:rPr lang="en-US" sz="1600" b="1" dirty="0"/>
              <a:t>Embrace the Potential of Generative AI</a:t>
            </a:r>
          </a:p>
          <a:p>
            <a:pPr marL="114300" indent="0">
              <a:buNone/>
            </a:pPr>
            <a:r>
              <a:rPr lang="en-US" sz="1600" dirty="0"/>
              <a:t>Integrate Generative AI technologies into your teaching, learning, and administration.</a:t>
            </a:r>
          </a:p>
          <a:p>
            <a:r>
              <a:rPr lang="en-US" sz="1600" b="1" dirty="0"/>
              <a:t>Develop Robust Policies and Guidelines</a:t>
            </a:r>
          </a:p>
          <a:p>
            <a:pPr marL="114300" indent="0">
              <a:buNone/>
            </a:pPr>
            <a:r>
              <a:rPr lang="en-US" sz="1600" dirty="0"/>
              <a:t>Establish clear policies and guidelines to ensure the ethical and responsible use of Generative AI, protecting both students and Staff.</a:t>
            </a:r>
          </a:p>
          <a:p>
            <a:r>
              <a:rPr lang="en-US" sz="1600" b="1" dirty="0"/>
              <a:t>Invest in Ongoing Training and Support</a:t>
            </a:r>
          </a:p>
          <a:p>
            <a:pPr marL="114300" indent="0">
              <a:buNone/>
            </a:pPr>
            <a:r>
              <a:rPr lang="en-US" sz="1600" dirty="0"/>
              <a:t>Provide comprehensive training and support to help faculty and staff effectively leverage Generative AI tools and applications.</a:t>
            </a:r>
          </a:p>
          <a:p>
            <a:r>
              <a:rPr lang="en-US" sz="1600" b="1" dirty="0"/>
              <a:t>Foster a Culture of Innovation</a:t>
            </a:r>
          </a:p>
          <a:p>
            <a:pPr marL="114300" indent="0">
              <a:buNone/>
            </a:pPr>
            <a:r>
              <a:rPr lang="en-US" sz="1600" dirty="0"/>
              <a:t>Encourage a mindset of innovation and experimentation, empowering the </a:t>
            </a:r>
            <a:r>
              <a:rPr lang="en-US" sz="1600" dirty="0" err="1"/>
              <a:t>Kabale</a:t>
            </a:r>
            <a:r>
              <a:rPr lang="en-US" sz="1600" dirty="0"/>
              <a:t> University community to explore the diverse applications of Generative AI.</a:t>
            </a:r>
          </a:p>
          <a:p>
            <a:endParaRPr lang="en-UG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468118-3F01-4E32-9845-958CF3BB0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and Next Steps</a:t>
            </a:r>
            <a:endParaRPr lang="en-UG" dirty="0"/>
          </a:p>
        </p:txBody>
      </p:sp>
    </p:spTree>
    <p:extLst>
      <p:ext uri="{BB962C8B-B14F-4D97-AF65-F5344CB8AC3E}">
        <p14:creationId xmlns:p14="http://schemas.microsoft.com/office/powerpoint/2010/main" val="2477160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1" name="Google Shape;1001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668292">
            <a:off x="6598702" y="2849922"/>
            <a:ext cx="1483565" cy="1403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2" name="Google Shape;1002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7515685">
            <a:off x="643558" y="2615161"/>
            <a:ext cx="1418487" cy="1872692"/>
          </a:xfrm>
          <a:prstGeom prst="rect">
            <a:avLst/>
          </a:prstGeom>
          <a:noFill/>
          <a:ln>
            <a:noFill/>
          </a:ln>
        </p:spPr>
      </p:pic>
      <p:sp>
        <p:nvSpPr>
          <p:cNvPr id="1003" name="Google Shape;1003;p30"/>
          <p:cNvSpPr txBox="1"/>
          <p:nvPr/>
        </p:nvSpPr>
        <p:spPr>
          <a:xfrm>
            <a:off x="391000" y="1023576"/>
            <a:ext cx="8145900" cy="7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300" b="1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Thank You | Asante | Mwebare</a:t>
            </a:r>
            <a:endParaRPr sz="5400" b="1" i="0" u="none" strike="noStrike" cap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1e49db34b8a_0_0"/>
          <p:cNvSpPr txBox="1">
            <a:spLocks noGrp="1"/>
          </p:cNvSpPr>
          <p:nvPr>
            <p:ph type="body" idx="1"/>
          </p:nvPr>
        </p:nvSpPr>
        <p:spPr>
          <a:xfrm>
            <a:off x="3149348" y="619760"/>
            <a:ext cx="5880100" cy="83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14300" lvl="0" indent="0">
              <a:buNone/>
            </a:pPr>
            <a:r>
              <a:rPr lang="en-US" sz="4400" b="1" dirty="0">
                <a:solidFill>
                  <a:srgbClr val="00B050"/>
                </a:solidFill>
              </a:rPr>
              <a:t>To be Covered:</a:t>
            </a:r>
            <a:endParaRPr sz="4400" b="1" dirty="0">
              <a:solidFill>
                <a:srgbClr val="00B050"/>
              </a:solidFill>
            </a:endParaRPr>
          </a:p>
        </p:txBody>
      </p:sp>
      <p:sp>
        <p:nvSpPr>
          <p:cNvPr id="602" name="Google Shape;602;g1e49db34b8a_0_0"/>
          <p:cNvSpPr txBox="1">
            <a:spLocks noGrp="1"/>
          </p:cNvSpPr>
          <p:nvPr>
            <p:ph type="title"/>
          </p:nvPr>
        </p:nvSpPr>
        <p:spPr>
          <a:xfrm>
            <a:off x="165352" y="1145138"/>
            <a:ext cx="2627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800" b="0" dirty="0"/>
              <a:t>KABALE UNIVERSITY</a:t>
            </a:r>
            <a:endParaRPr sz="2800" b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057C87-2F2D-4292-8FA1-EDFABFEE3CB1}"/>
              </a:ext>
            </a:extLst>
          </p:cNvPr>
          <p:cNvSpPr txBox="1"/>
          <p:nvPr/>
        </p:nvSpPr>
        <p:spPr>
          <a:xfrm>
            <a:off x="3407158" y="1452880"/>
            <a:ext cx="5364480" cy="3345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/>
                </a:solidFill>
                <a:latin typeface="Archivo Narrow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Overview of GEN AI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/>
                </a:solidFill>
                <a:latin typeface="Archivo Narrow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Integrating GEN AI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/>
                </a:solidFill>
                <a:latin typeface="Archivo Narrow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Opportunities &amp; Risks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/>
                </a:solidFill>
                <a:latin typeface="Archivo Narrow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Try it out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/>
                </a:solidFill>
                <a:latin typeface="Archivo Narrow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Best Practice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/>
                </a:solidFill>
                <a:latin typeface="Archivo Narrow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386221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258713c9c9f_2_274"/>
          <p:cNvSpPr txBox="1">
            <a:spLocks noGrp="1"/>
          </p:cNvSpPr>
          <p:nvPr>
            <p:ph type="title"/>
          </p:nvPr>
        </p:nvSpPr>
        <p:spPr>
          <a:xfrm>
            <a:off x="494176" y="133055"/>
            <a:ext cx="8151812" cy="791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n-US" sz="3600" dirty="0"/>
              <a:t>Introduction to Generative AI</a:t>
            </a:r>
            <a:endParaRPr b="1" dirty="0"/>
          </a:p>
        </p:txBody>
      </p:sp>
      <p:sp>
        <p:nvSpPr>
          <p:cNvPr id="521" name="Google Shape;521;g258713c9c9f_2_274"/>
          <p:cNvSpPr txBox="1">
            <a:spLocks noGrp="1"/>
          </p:cNvSpPr>
          <p:nvPr>
            <p:ph type="body" idx="1"/>
          </p:nvPr>
        </p:nvSpPr>
        <p:spPr>
          <a:xfrm>
            <a:off x="332508" y="1203775"/>
            <a:ext cx="8677267" cy="380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342900" indent="-342900">
              <a:lnSpc>
                <a:spcPct val="107000"/>
              </a:lnSpc>
              <a:spcBef>
                <a:spcPts val="0"/>
              </a:spcBef>
              <a:buSzPts val="1143"/>
            </a:pPr>
            <a:r>
              <a:rPr lang="en-US" b="1" dirty="0">
                <a:solidFill>
                  <a:srgbClr val="00B050"/>
                </a:solidFill>
              </a:rPr>
              <a:t>AI </a:t>
            </a:r>
            <a:r>
              <a:rPr lang="en-US" dirty="0"/>
              <a:t>= </a:t>
            </a:r>
            <a:r>
              <a:rPr lang="en-US" b="1" dirty="0">
                <a:solidFill>
                  <a:srgbClr val="FF0000"/>
                </a:solidFill>
              </a:rPr>
              <a:t>Artificial Intelligence</a:t>
            </a:r>
            <a:r>
              <a:rPr lang="en-US" dirty="0"/>
              <a:t>, refers to the simulation of human intelligence processes by machines, especially computer systems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SzPts val="1143"/>
            </a:pPr>
            <a:r>
              <a:rPr lang="en-US" b="1" dirty="0">
                <a:solidFill>
                  <a:srgbClr val="0070C0"/>
                </a:solidFill>
              </a:rPr>
              <a:t>AI applications </a:t>
            </a:r>
            <a:r>
              <a:rPr lang="en-US" dirty="0"/>
              <a:t>range from simple automation tasks to complex decision-making systems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SzPts val="1143"/>
            </a:pPr>
            <a:r>
              <a:rPr lang="en-US" b="1" dirty="0">
                <a:solidFill>
                  <a:srgbClr val="00B050"/>
                </a:solidFill>
              </a:rPr>
              <a:t>Generative AI </a:t>
            </a:r>
            <a:r>
              <a:rPr lang="en-US" dirty="0"/>
              <a:t>is a transformative technology that can </a:t>
            </a:r>
            <a:r>
              <a:rPr lang="en-US" b="1" dirty="0">
                <a:solidFill>
                  <a:srgbClr val="FF0000"/>
                </a:solidFill>
              </a:rPr>
              <a:t>create</a:t>
            </a:r>
            <a:r>
              <a:rPr lang="en-US" dirty="0"/>
              <a:t> human-like text, images, and other media using simple </a:t>
            </a:r>
            <a:r>
              <a:rPr lang="en-US" b="1" dirty="0">
                <a:solidFill>
                  <a:srgbClr val="FF0000"/>
                </a:solidFill>
              </a:rPr>
              <a:t>prompts</a:t>
            </a:r>
            <a:r>
              <a:rPr lang="en-US" dirty="0"/>
              <a:t>.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SzPts val="1143"/>
            </a:pPr>
            <a:r>
              <a:rPr lang="en-US" b="1" dirty="0">
                <a:solidFill>
                  <a:srgbClr val="00B050"/>
                </a:solidFill>
              </a:rPr>
              <a:t>GEN AI </a:t>
            </a:r>
            <a:r>
              <a:rPr lang="en-US" dirty="0"/>
              <a:t>has the potential to revolutionize teaching, learning, and administrative work, offering new ways to engage students and improve productivity in the workplace.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143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E16538-4720-4C62-BBCC-BBD8CEBDA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Generative AI Technologies</a:t>
            </a:r>
            <a:endParaRPr lang="en-UG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57C6539-82BD-4976-81AC-D5AA45231F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466435"/>
              </p:ext>
            </p:extLst>
          </p:nvPr>
        </p:nvGraphicFramePr>
        <p:xfrm>
          <a:off x="260058" y="1496095"/>
          <a:ext cx="8565160" cy="2651760"/>
        </p:xfrm>
        <a:graphic>
          <a:graphicData uri="http://schemas.openxmlformats.org/drawingml/2006/table">
            <a:tbl>
              <a:tblPr firstRow="1" bandRow="1">
                <a:tableStyleId>{653EE19C-5F32-4A45-8281-5FFC82E937E2}</a:tableStyleId>
              </a:tblPr>
              <a:tblGrid>
                <a:gridCol w="4282580">
                  <a:extLst>
                    <a:ext uri="{9D8B030D-6E8A-4147-A177-3AD203B41FA5}">
                      <a16:colId xmlns:a16="http://schemas.microsoft.com/office/drawing/2014/main" val="3045297493"/>
                    </a:ext>
                  </a:extLst>
                </a:gridCol>
                <a:gridCol w="4282580">
                  <a:extLst>
                    <a:ext uri="{9D8B030D-6E8A-4147-A177-3AD203B41FA5}">
                      <a16:colId xmlns:a16="http://schemas.microsoft.com/office/drawing/2014/main" val="3003089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Language Models</a:t>
                      </a:r>
                    </a:p>
                    <a:p>
                      <a:r>
                        <a:rPr lang="en-US" dirty="0"/>
                        <a:t>Large language models like GPT-3 can generate human-like text, enabling applications in content creation, language translation, and conversational AI.</a:t>
                      </a:r>
                    </a:p>
                    <a:p>
                      <a:endParaRPr lang="en-U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Image Generation</a:t>
                      </a:r>
                    </a:p>
                    <a:p>
                      <a:r>
                        <a:rPr lang="en-US" dirty="0"/>
                        <a:t>Models like DALL-E and Stable Diffusion can create unique, photorealistic images from textual descriptions, expanding creative possibilities.</a:t>
                      </a:r>
                    </a:p>
                    <a:p>
                      <a:endParaRPr lang="en-U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057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Audio Generation</a:t>
                      </a:r>
                    </a:p>
                    <a:p>
                      <a:r>
                        <a:rPr lang="en-US" dirty="0"/>
                        <a:t>Tools like </a:t>
                      </a:r>
                      <a:r>
                        <a:rPr lang="en-US" dirty="0" err="1"/>
                        <a:t>WaveNet</a:t>
                      </a:r>
                      <a:r>
                        <a:rPr lang="en-US" dirty="0"/>
                        <a:t> and </a:t>
                      </a:r>
                      <a:r>
                        <a:rPr lang="en-US" dirty="0" err="1"/>
                        <a:t>Tacotron</a:t>
                      </a:r>
                      <a:r>
                        <a:rPr lang="en-US" dirty="0"/>
                        <a:t> can synthesize human-like speech, aiding in voice assistants, audio production, and language learning.</a:t>
                      </a:r>
                    </a:p>
                    <a:p>
                      <a:endParaRPr lang="en-U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Video Generation</a:t>
                      </a:r>
                    </a:p>
                    <a:p>
                      <a:r>
                        <a:rPr lang="en-US" dirty="0"/>
                        <a:t>Emerging techniques can generate realistic video from text or other input, opening doors for visual storytelling and animation.</a:t>
                      </a:r>
                    </a:p>
                    <a:p>
                      <a:endParaRPr lang="en-U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503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291295A-AFD5-4076-AD1F-C0618CD6E8D1}"/>
              </a:ext>
            </a:extLst>
          </p:cNvPr>
          <p:cNvSpPr txBox="1"/>
          <p:nvPr/>
        </p:nvSpPr>
        <p:spPr>
          <a:xfrm>
            <a:off x="427839" y="4353886"/>
            <a:ext cx="7894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GPT stands for "Generative Pre-trained Transformer”</a:t>
            </a:r>
            <a:endParaRPr lang="en-UG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59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915921-25A9-4E85-BE3E-17E95C0C8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4700" y="1145139"/>
            <a:ext cx="5308707" cy="3083961"/>
          </a:xfrm>
        </p:spPr>
        <p:txBody>
          <a:bodyPr/>
          <a:lstStyle/>
          <a:p>
            <a:r>
              <a:rPr lang="en-US" dirty="0" err="1"/>
              <a:t>ChatGPT</a:t>
            </a:r>
            <a:endParaRPr lang="en-US" dirty="0"/>
          </a:p>
          <a:p>
            <a:r>
              <a:rPr lang="en-US" dirty="0"/>
              <a:t>GEMINI</a:t>
            </a:r>
          </a:p>
          <a:p>
            <a:r>
              <a:rPr lang="en-US" dirty="0" err="1"/>
              <a:t>Chatsonic</a:t>
            </a:r>
            <a:endParaRPr lang="en-US" dirty="0"/>
          </a:p>
          <a:p>
            <a:r>
              <a:rPr lang="en-US" dirty="0"/>
              <a:t>Dall-E</a:t>
            </a:r>
          </a:p>
          <a:p>
            <a:r>
              <a:rPr lang="en-US" dirty="0"/>
              <a:t>Gamma</a:t>
            </a:r>
          </a:p>
          <a:p>
            <a:r>
              <a:rPr lang="en-US" dirty="0"/>
              <a:t>Descript</a:t>
            </a:r>
          </a:p>
          <a:p>
            <a:endParaRPr lang="en-UG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8764CD-DB49-45F1-B4A7-D674106C5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Common GEN AI Tools</a:t>
            </a:r>
            <a:endParaRPr lang="en-UG" sz="3200" dirty="0"/>
          </a:p>
        </p:txBody>
      </p:sp>
    </p:spTree>
    <p:extLst>
      <p:ext uri="{BB962C8B-B14F-4D97-AF65-F5344CB8AC3E}">
        <p14:creationId xmlns:p14="http://schemas.microsoft.com/office/powerpoint/2010/main" val="3365526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29FF1A-42BF-4FED-9A19-46D45A1ED7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97922" y="245269"/>
            <a:ext cx="5680726" cy="4679069"/>
          </a:xfrm>
        </p:spPr>
        <p:txBody>
          <a:bodyPr/>
          <a:lstStyle/>
          <a:p>
            <a:r>
              <a:rPr lang="en-US" dirty="0"/>
              <a:t>Use </a:t>
            </a:r>
            <a:r>
              <a:rPr lang="en-US" b="1" dirty="0"/>
              <a:t>language models</a:t>
            </a:r>
            <a:r>
              <a:rPr lang="en-US" dirty="0"/>
              <a:t> to generate Lesson Plans, Teaching Materials, and feedback for students.</a:t>
            </a:r>
          </a:p>
          <a:p>
            <a:r>
              <a:rPr lang="en-US" dirty="0"/>
              <a:t>Generate </a:t>
            </a:r>
            <a:r>
              <a:rPr lang="en-US" b="1" dirty="0"/>
              <a:t>Project and Student Research </a:t>
            </a:r>
            <a:r>
              <a:rPr lang="en-US" dirty="0"/>
              <a:t>Ideas</a:t>
            </a:r>
          </a:p>
          <a:p>
            <a:r>
              <a:rPr lang="en-US" dirty="0"/>
              <a:t>Utilize </a:t>
            </a:r>
            <a:r>
              <a:rPr lang="en-US" b="1" dirty="0"/>
              <a:t>image generation</a:t>
            </a:r>
            <a:r>
              <a:rPr lang="en-US" dirty="0"/>
              <a:t> capabilities to create unique and engaging visual aids for lessons and presentations.</a:t>
            </a:r>
          </a:p>
          <a:p>
            <a:r>
              <a:rPr lang="en-US" dirty="0"/>
              <a:t>Employ </a:t>
            </a:r>
            <a:r>
              <a:rPr lang="en-US" b="1" dirty="0"/>
              <a:t>text summarization</a:t>
            </a:r>
            <a:r>
              <a:rPr lang="en-US" dirty="0"/>
              <a:t> to quickly review and provide feedback on student assignments, saving valuable teaching time.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B42C507-29BE-4E83-9D35-05F93B3E9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Integrating Generative AI into Teaching</a:t>
            </a:r>
            <a:endParaRPr lang="en-UG" dirty="0"/>
          </a:p>
        </p:txBody>
      </p:sp>
    </p:spTree>
    <p:extLst>
      <p:ext uri="{BB962C8B-B14F-4D97-AF65-F5344CB8AC3E}">
        <p14:creationId xmlns:p14="http://schemas.microsoft.com/office/powerpoint/2010/main" val="1248403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C5ACDE-AB26-4033-B84A-605378284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05644" y="234892"/>
            <a:ext cx="5854466" cy="4790114"/>
          </a:xfrm>
        </p:spPr>
        <p:txBody>
          <a:bodyPr/>
          <a:lstStyle/>
          <a:p>
            <a:r>
              <a:rPr lang="en-US" sz="1800" b="1" dirty="0"/>
              <a:t>Research: </a:t>
            </a:r>
            <a:r>
              <a:rPr lang="en-US" sz="1800" dirty="0"/>
              <a:t>Students can as well generate research ideas and expand on them with the help of the supervisor</a:t>
            </a:r>
          </a:p>
          <a:p>
            <a:r>
              <a:rPr lang="en-US" sz="1800" b="1" dirty="0"/>
              <a:t>Propose alternative </a:t>
            </a:r>
            <a:r>
              <a:rPr lang="en-US" sz="1800" dirty="0"/>
              <a:t>approaches for problem-solving beyond AI responses</a:t>
            </a:r>
          </a:p>
          <a:p>
            <a:r>
              <a:rPr lang="en-US" sz="1800" b="1" dirty="0"/>
              <a:t>Evaluate accuracy </a:t>
            </a:r>
            <a:r>
              <a:rPr lang="en-US" sz="1800" dirty="0"/>
              <a:t>of AI-generated content </a:t>
            </a:r>
          </a:p>
          <a:p>
            <a:r>
              <a:rPr lang="en-US" sz="1800" b="1" dirty="0"/>
              <a:t>Personalized Learning: </a:t>
            </a:r>
            <a:r>
              <a:rPr lang="en-US" sz="1800" dirty="0"/>
              <a:t>Generative AI can create custom learning materials tailored to each student's needs and learning style, enhancing engagement and improving outcomes.</a:t>
            </a:r>
          </a:p>
          <a:p>
            <a:r>
              <a:rPr lang="en-US" sz="1800" b="1" dirty="0"/>
              <a:t>Collaborative Writing: </a:t>
            </a:r>
            <a:r>
              <a:rPr lang="en-US" sz="1800" dirty="0"/>
              <a:t>Students can use generative AI to brainstorm ideas, generate draft content, and receive feedback, fostering collaborative writing skills.</a:t>
            </a:r>
          </a:p>
          <a:p>
            <a:endParaRPr lang="en-US" sz="1800" dirty="0"/>
          </a:p>
          <a:p>
            <a:endParaRPr lang="en-UG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3020B2-E3A6-4031-9720-28623819E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Integrating Generative AI into Learning</a:t>
            </a:r>
            <a:endParaRPr lang="en-UG" sz="2800" dirty="0"/>
          </a:p>
        </p:txBody>
      </p:sp>
    </p:spTree>
    <p:extLst>
      <p:ext uri="{BB962C8B-B14F-4D97-AF65-F5344CB8AC3E}">
        <p14:creationId xmlns:p14="http://schemas.microsoft.com/office/powerpoint/2010/main" val="1158614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9244C7-3DF9-465F-A1D3-7BBA1BADD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77" y="74332"/>
            <a:ext cx="8151812" cy="791169"/>
          </a:xfrm>
        </p:spPr>
        <p:txBody>
          <a:bodyPr/>
          <a:lstStyle/>
          <a:p>
            <a:r>
              <a:rPr lang="en-US" sz="3200" dirty="0"/>
              <a:t>Opportunities of Generative AI in Education</a:t>
            </a:r>
            <a:endParaRPr lang="en-UG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A4BC03-ABF7-455A-A42A-4EEC7403F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4177" y="961546"/>
            <a:ext cx="8532377" cy="4181954"/>
          </a:xfrm>
        </p:spPr>
        <p:txBody>
          <a:bodyPr/>
          <a:lstStyle/>
          <a:p>
            <a:r>
              <a:rPr lang="en-US" b="1" dirty="0"/>
              <a:t>Enhanced Teaching Aids: </a:t>
            </a:r>
            <a:r>
              <a:rPr lang="en-US" dirty="0"/>
              <a:t>Generative AI can create engaging visual aids, interactive simulations, and customized educational content to enhance the learning experience</a:t>
            </a:r>
          </a:p>
          <a:p>
            <a:r>
              <a:rPr lang="en-US" b="1" dirty="0"/>
              <a:t>Personalized Learning: </a:t>
            </a:r>
            <a:r>
              <a:rPr lang="en-US" dirty="0"/>
              <a:t>AI-powered systems can adapt lessons and materials to each student's needs, supporting different learning styles and abilities.</a:t>
            </a:r>
          </a:p>
          <a:p>
            <a:r>
              <a:rPr lang="en-US" b="1" dirty="0"/>
              <a:t>Administrative Efficiency: </a:t>
            </a:r>
            <a:r>
              <a:rPr lang="en-US" dirty="0"/>
              <a:t>Generative AI can automate tasks like grading, scheduling, and administrative paperwork, freeing up time for teachers to focus on teaching.</a:t>
            </a:r>
          </a:p>
          <a:p>
            <a:r>
              <a:rPr lang="en-US" b="1" dirty="0"/>
              <a:t>Plagiarism Detection: </a:t>
            </a:r>
            <a:r>
              <a:rPr lang="en-US" dirty="0"/>
              <a:t>AI-powered plagiarism detection tools can help identify instances of academic dishonesty and maintain the integrity of student work.</a:t>
            </a:r>
          </a:p>
          <a:p>
            <a:endParaRPr lang="en-US" dirty="0"/>
          </a:p>
          <a:p>
            <a:endParaRPr lang="en-UG" dirty="0"/>
          </a:p>
        </p:txBody>
      </p:sp>
    </p:spTree>
    <p:extLst>
      <p:ext uri="{BB962C8B-B14F-4D97-AF65-F5344CB8AC3E}">
        <p14:creationId xmlns:p14="http://schemas.microsoft.com/office/powerpoint/2010/main" val="2343987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2B837C-80D3-4D23-AF6A-D419F3AFC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4700" y="755009"/>
            <a:ext cx="5586019" cy="3474091"/>
          </a:xfrm>
        </p:spPr>
        <p:txBody>
          <a:bodyPr/>
          <a:lstStyle/>
          <a:p>
            <a:r>
              <a:rPr lang="en-US" sz="3200" dirty="0" err="1"/>
              <a:t>QuillBot</a:t>
            </a:r>
            <a:endParaRPr lang="en-US" sz="3200" dirty="0"/>
          </a:p>
          <a:p>
            <a:r>
              <a:rPr lang="en-US" sz="3200" dirty="0" err="1"/>
              <a:t>ZeroGPT</a:t>
            </a:r>
            <a:endParaRPr lang="en-US" sz="3200" dirty="0"/>
          </a:p>
          <a:p>
            <a:r>
              <a:rPr lang="en-US" sz="3200" dirty="0"/>
              <a:t>Turnitin</a:t>
            </a:r>
            <a:endParaRPr lang="en-UG" sz="3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D58C09-FB1A-4D9B-B042-598A0778E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to help Identify Generative AI Work</a:t>
            </a:r>
            <a:endParaRPr lang="en-UG" dirty="0"/>
          </a:p>
        </p:txBody>
      </p:sp>
    </p:spTree>
    <p:extLst>
      <p:ext uri="{BB962C8B-B14F-4D97-AF65-F5344CB8AC3E}">
        <p14:creationId xmlns:p14="http://schemas.microsoft.com/office/powerpoint/2010/main" val="2485885211"/>
      </p:ext>
    </p:extLst>
  </p:cSld>
  <p:clrMapOvr>
    <a:masterClrMapping/>
  </p:clrMapOvr>
</p:sld>
</file>

<file path=ppt/theme/theme1.xml><?xml version="1.0" encoding="utf-8"?>
<a:theme xmlns:a="http://schemas.openxmlformats.org/drawingml/2006/main" name="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old Stripes">
  <a:themeElements>
    <a:clrScheme name="Kab Colors">
      <a:dk1>
        <a:srgbClr val="00395E"/>
      </a:dk1>
      <a:lt1>
        <a:srgbClr val="FFFFFF"/>
      </a:lt1>
      <a:dk2>
        <a:srgbClr val="0072BC"/>
      </a:dk2>
      <a:lt2>
        <a:srgbClr val="FFC756"/>
      </a:lt2>
      <a:accent1>
        <a:srgbClr val="0072BC"/>
      </a:accent1>
      <a:accent2>
        <a:srgbClr val="038B45"/>
      </a:accent2>
      <a:accent3>
        <a:srgbClr val="FFC756"/>
      </a:accent3>
      <a:accent4>
        <a:srgbClr val="FFFF00"/>
      </a:accent4>
      <a:accent5>
        <a:srgbClr val="FFFFFF"/>
      </a:accent5>
      <a:accent6>
        <a:srgbClr val="C8C8C8"/>
      </a:accent6>
      <a:hlink>
        <a:srgbClr val="0072BC"/>
      </a:hlink>
      <a:folHlink>
        <a:srgbClr val="9A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4281</TotalTime>
  <Words>874</Words>
  <Application>Microsoft Office PowerPoint</Application>
  <PresentationFormat>On-screen Show (16:9)</PresentationFormat>
  <Paragraphs>93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Gill Sans</vt:lpstr>
      <vt:lpstr>Arial</vt:lpstr>
      <vt:lpstr>Calibri</vt:lpstr>
      <vt:lpstr>Montserrat SemiBold</vt:lpstr>
      <vt:lpstr>Noto Sans</vt:lpstr>
      <vt:lpstr>Noto Sans Symbols</vt:lpstr>
      <vt:lpstr>Archivo Narrow</vt:lpstr>
      <vt:lpstr>Helvetica Neue</vt:lpstr>
      <vt:lpstr>Bold Stripes</vt:lpstr>
      <vt:lpstr>Bold Stripes</vt:lpstr>
      <vt:lpstr>Bold Stripes</vt:lpstr>
      <vt:lpstr>INTEGRATING GENERATIVE AI IN TEACHING, LEARNING &amp; ADMIN </vt:lpstr>
      <vt:lpstr>KABALE UNIVERSITY</vt:lpstr>
      <vt:lpstr>Introduction to Generative AI</vt:lpstr>
      <vt:lpstr>Overview of Generative AI Technologies</vt:lpstr>
      <vt:lpstr>Common GEN AI Tools</vt:lpstr>
      <vt:lpstr>Integrating Generative AI into Teaching</vt:lpstr>
      <vt:lpstr>Integrating Generative AI into Learning</vt:lpstr>
      <vt:lpstr>Opportunities of Generative AI in Education</vt:lpstr>
      <vt:lpstr>Tools to help Identify Generative AI Work</vt:lpstr>
      <vt:lpstr>Create better Prompts</vt:lpstr>
      <vt:lpstr>Risks and Challenges of Generative AI in Education</vt:lpstr>
      <vt:lpstr>Best Practices for Implementing Generative AI</vt:lpstr>
      <vt:lpstr>Conclusion and Next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Science Technology and Innovations  at Kabale University</dc:title>
  <dc:creator>Khusnah Mama</dc:creator>
  <cp:lastModifiedBy>Nicholas Nkamwesiga</cp:lastModifiedBy>
  <cp:revision>87</cp:revision>
  <cp:lastPrinted>2023-07-11T06:33:13Z</cp:lastPrinted>
  <dcterms:modified xsi:type="dcterms:W3CDTF">2024-04-24T08:15:56Z</dcterms:modified>
</cp:coreProperties>
</file>