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0" r:id="rId1"/>
  </p:sldMasterIdLst>
  <p:notesMasterIdLst>
    <p:notesMasterId r:id="rId65"/>
  </p:notesMasterIdLst>
  <p:sldIdLst>
    <p:sldId id="256" r:id="rId2"/>
    <p:sldId id="268" r:id="rId3"/>
    <p:sldId id="258" r:id="rId4"/>
    <p:sldId id="323" r:id="rId5"/>
    <p:sldId id="275" r:id="rId6"/>
    <p:sldId id="261" r:id="rId7"/>
    <p:sldId id="262" r:id="rId8"/>
    <p:sldId id="263" r:id="rId9"/>
    <p:sldId id="264" r:id="rId10"/>
    <p:sldId id="265" r:id="rId11"/>
    <p:sldId id="266" r:id="rId12"/>
    <p:sldId id="269" r:id="rId13"/>
    <p:sldId id="270" r:id="rId14"/>
    <p:sldId id="267" r:id="rId15"/>
    <p:sldId id="281" r:id="rId16"/>
    <p:sldId id="276" r:id="rId17"/>
    <p:sldId id="277" r:id="rId18"/>
    <p:sldId id="278" r:id="rId19"/>
    <p:sldId id="279" r:id="rId20"/>
    <p:sldId id="285" r:id="rId21"/>
    <p:sldId id="280" r:id="rId22"/>
    <p:sldId id="287" r:id="rId23"/>
    <p:sldId id="272" r:id="rId24"/>
    <p:sldId id="273" r:id="rId25"/>
    <p:sldId id="283" r:id="rId26"/>
    <p:sldId id="284" r:id="rId27"/>
    <p:sldId id="282" r:id="rId28"/>
    <p:sldId id="288" r:id="rId29"/>
    <p:sldId id="289" r:id="rId30"/>
    <p:sldId id="290" r:id="rId31"/>
    <p:sldId id="291" r:id="rId32"/>
    <p:sldId id="292" r:id="rId33"/>
    <p:sldId id="293" r:id="rId34"/>
    <p:sldId id="294" r:id="rId35"/>
    <p:sldId id="295" r:id="rId36"/>
    <p:sldId id="296" r:id="rId37"/>
    <p:sldId id="303" r:id="rId38"/>
    <p:sldId id="299" r:id="rId39"/>
    <p:sldId id="300" r:id="rId40"/>
    <p:sldId id="301" r:id="rId41"/>
    <p:sldId id="302" r:id="rId42"/>
    <p:sldId id="298" r:id="rId43"/>
    <p:sldId id="304" r:id="rId44"/>
    <p:sldId id="306" r:id="rId45"/>
    <p:sldId id="307" r:id="rId46"/>
    <p:sldId id="308" r:id="rId47"/>
    <p:sldId id="309" r:id="rId48"/>
    <p:sldId id="310" r:id="rId49"/>
    <p:sldId id="311" r:id="rId50"/>
    <p:sldId id="312" r:id="rId51"/>
    <p:sldId id="313" r:id="rId52"/>
    <p:sldId id="314" r:id="rId53"/>
    <p:sldId id="315" r:id="rId54"/>
    <p:sldId id="316" r:id="rId55"/>
    <p:sldId id="317" r:id="rId56"/>
    <p:sldId id="318" r:id="rId57"/>
    <p:sldId id="319" r:id="rId58"/>
    <p:sldId id="320" r:id="rId59"/>
    <p:sldId id="305" r:id="rId60"/>
    <p:sldId id="322" r:id="rId61"/>
    <p:sldId id="286" r:id="rId62"/>
    <p:sldId id="297" r:id="rId63"/>
    <p:sldId id="274" r:id="rId64"/>
  </p:sldIdLst>
  <p:sldSz cx="9144000" cy="5143500" type="screen16x9"/>
  <p:notesSz cx="7315200" cy="9601200"/>
  <p:embeddedFontLst>
    <p:embeddedFont>
      <p:font typeface="Gill Sans" panose="020B0502020104020203" pitchFamily="34" charset="-79"/>
      <p:regular r:id="rId66"/>
      <p:bold r:id="rId67"/>
    </p:embeddedFont>
    <p:embeddedFont>
      <p:font typeface="Helvetica Neue" panose="02000503000000020004" pitchFamily="2" charset="0"/>
      <p:regular r:id="rId68"/>
      <p:bold r:id="rId69"/>
      <p:italic r:id="rId70"/>
      <p:boldItalic r:id="rId71"/>
    </p:embeddedFont>
    <p:embeddedFont>
      <p:font typeface="Montserrat SemiBold" pitchFamily="2" charset="77"/>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B4"/>
    <a:srgbClr val="0072BC"/>
    <a:srgbClr val="003366"/>
    <a:srgbClr val="E9427B"/>
    <a:srgbClr val="3DBCD2"/>
    <a:srgbClr val="F4961D"/>
    <a:srgbClr val="EAEAEA"/>
    <a:srgbClr val="FAED25"/>
    <a:srgbClr val="C9BD1D"/>
    <a:srgbClr val="D4A5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3CCF6B7-EB9C-4322-895D-91CC4B8FDE62}">
  <a:tblStyle styleId="{53CCF6B7-EB9C-4322-895D-91CC4B8FDE6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51" autoAdjust="0"/>
    <p:restoredTop sz="95224" autoAdjust="0"/>
  </p:normalViewPr>
  <p:slideViewPr>
    <p:cSldViewPr snapToGrid="0">
      <p:cViewPr varScale="1">
        <p:scale>
          <a:sx n="147" d="100"/>
          <a:sy n="147" d="100"/>
        </p:scale>
        <p:origin x="720" y="19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1.fntdata"/><Relationship Id="rId74" Type="http://schemas.openxmlformats.org/officeDocument/2006/relationships/font" Target="fonts/font9.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3cbcebc44f_2_96: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
        <p:nvSpPr>
          <p:cNvPr id="244" name="Google Shape;244;g13cbcebc44f_2_9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Tree>
    <p:extLst>
      <p:ext uri="{BB962C8B-B14F-4D97-AF65-F5344CB8AC3E}">
        <p14:creationId xmlns:p14="http://schemas.microsoft.com/office/powerpoint/2010/main" val="81031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Tree>
    <p:extLst>
      <p:ext uri="{BB962C8B-B14F-4D97-AF65-F5344CB8AC3E}">
        <p14:creationId xmlns:p14="http://schemas.microsoft.com/office/powerpoint/2010/main" val="1084711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Tree>
    <p:extLst>
      <p:ext uri="{BB962C8B-B14F-4D97-AF65-F5344CB8AC3E}">
        <p14:creationId xmlns:p14="http://schemas.microsoft.com/office/powerpoint/2010/main" val="22770276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kab.ac.ug/"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www.kab.ac.ug/" TargetMode="Externa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hyperlink" Target="https://kab.ac.ug/"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kab.ac.ug/"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kab.ac.ug/"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kab.ac.ug/"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kab.ac.ug/"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kab.ac.ug/"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kab.ac.ug/"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56"/>
        <p:cNvGrpSpPr/>
        <p:nvPr/>
      </p:nvGrpSpPr>
      <p:grpSpPr>
        <a:xfrm>
          <a:off x="0" y="0"/>
          <a:ext cx="0" cy="0"/>
          <a:chOff x="0" y="0"/>
          <a:chExt cx="0" cy="0"/>
        </a:xfrm>
      </p:grpSpPr>
      <p:pic>
        <p:nvPicPr>
          <p:cNvPr id="57" name="Google Shape;57;p14"/>
          <p:cNvPicPr preferRelativeResize="0"/>
          <p:nvPr/>
        </p:nvPicPr>
        <p:blipFill rotWithShape="1">
          <a:blip r:embed="rId2">
            <a:alphaModFix/>
          </a:blip>
          <a:srcRect l="162" r="161"/>
          <a:stretch/>
        </p:blipFill>
        <p:spPr>
          <a:xfrm>
            <a:off x="7144" y="2024456"/>
            <a:ext cx="9143999" cy="1347394"/>
          </a:xfrm>
          <a:prstGeom prst="rect">
            <a:avLst/>
          </a:prstGeom>
          <a:noFill/>
          <a:ln>
            <a:noFill/>
          </a:ln>
        </p:spPr>
      </p:pic>
      <p:sp>
        <p:nvSpPr>
          <p:cNvPr id="58" name="Google Shape;58;p14"/>
          <p:cNvSpPr txBox="1">
            <a:spLocks noGrp="1"/>
          </p:cNvSpPr>
          <p:nvPr>
            <p:ph type="ctrTitle"/>
          </p:nvPr>
        </p:nvSpPr>
        <p:spPr>
          <a:xfrm>
            <a:off x="732632" y="2114550"/>
            <a:ext cx="7678736" cy="1170611"/>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b="1">
                <a:solidFill>
                  <a:srgbClr val="003366"/>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9" name="Google Shape;59;p14"/>
          <p:cNvSpPr txBox="1">
            <a:spLocks noGrp="1"/>
          </p:cNvSpPr>
          <p:nvPr>
            <p:ph type="subTitle" idx="1"/>
          </p:nvPr>
        </p:nvSpPr>
        <p:spPr>
          <a:xfrm>
            <a:off x="779464" y="3543299"/>
            <a:ext cx="7678736" cy="938213"/>
          </a:xfrm>
          <a:prstGeom prst="rect">
            <a:avLst/>
          </a:prstGeom>
          <a:noFill/>
          <a:ln>
            <a:noFill/>
          </a:ln>
        </p:spPr>
        <p:txBody>
          <a:bodyPr spcFirstLastPara="1" wrap="square" lIns="68575" tIns="34275" rIns="68575" bIns="34275" anchor="ctr" anchorCtr="0">
            <a:noAutofit/>
          </a:bodyPr>
          <a:lstStyle>
            <a:lvl1pPr lvl="0" algn="ctr">
              <a:spcBef>
                <a:spcPts val="500"/>
              </a:spcBef>
              <a:spcAft>
                <a:spcPts val="0"/>
              </a:spcAft>
              <a:buSzPts val="1800"/>
              <a:buFont typeface="Noto Sans Symbols"/>
              <a:buNone/>
              <a:defRPr>
                <a:solidFill>
                  <a:srgbClr val="0B8C45"/>
                </a:solidFill>
              </a:defRPr>
            </a:lvl1pPr>
            <a:lvl2pPr lvl="1" algn="l">
              <a:spcBef>
                <a:spcPts val="300"/>
              </a:spcBef>
              <a:spcAft>
                <a:spcPts val="0"/>
              </a:spcAft>
              <a:buSzPts val="900"/>
              <a:buChar char="▪"/>
              <a:defRPr/>
            </a:lvl2pPr>
            <a:lvl3pPr lvl="2" algn="l">
              <a:spcBef>
                <a:spcPts val="300"/>
              </a:spcBef>
              <a:spcAft>
                <a:spcPts val="0"/>
              </a:spcAft>
              <a:buSzPts val="1400"/>
              <a:buChar char="•"/>
              <a:defRPr/>
            </a:lvl3pPr>
            <a:lvl4pPr lvl="3" algn="l">
              <a:spcBef>
                <a:spcPts val="300"/>
              </a:spcBef>
              <a:spcAft>
                <a:spcPts val="0"/>
              </a:spcAft>
              <a:buSzPts val="1400"/>
              <a:buChar char="•"/>
              <a:defRPr/>
            </a:lvl4pPr>
            <a:lvl5pPr lvl="4" algn="l">
              <a:spcBef>
                <a:spcPts val="300"/>
              </a:spcBef>
              <a:spcAft>
                <a:spcPts val="0"/>
              </a:spcAft>
              <a:buSzPts val="1100"/>
              <a:buChar char="•"/>
              <a:defRPr/>
            </a:lvl5pPr>
            <a:lvl6pPr lvl="5" algn="l">
              <a:spcBef>
                <a:spcPts val="300"/>
              </a:spcBef>
              <a:spcAft>
                <a:spcPts val="0"/>
              </a:spcAft>
              <a:buSzPts val="1100"/>
              <a:buChar char="•"/>
              <a:defRPr/>
            </a:lvl6pPr>
            <a:lvl7pPr lvl="6" algn="l">
              <a:spcBef>
                <a:spcPts val="300"/>
              </a:spcBef>
              <a:spcAft>
                <a:spcPts val="0"/>
              </a:spcAft>
              <a:buSzPts val="1100"/>
              <a:buChar char="•"/>
              <a:defRPr/>
            </a:lvl7pPr>
            <a:lvl8pPr lvl="7" algn="l">
              <a:spcBef>
                <a:spcPts val="300"/>
              </a:spcBef>
              <a:spcAft>
                <a:spcPts val="0"/>
              </a:spcAft>
              <a:buSzPts val="1100"/>
              <a:buChar char="•"/>
              <a:defRPr/>
            </a:lvl8pPr>
            <a:lvl9pPr lvl="8" algn="l">
              <a:spcBef>
                <a:spcPts val="300"/>
              </a:spcBef>
              <a:spcAft>
                <a:spcPts val="0"/>
              </a:spcAft>
              <a:buSzPts val="1100"/>
              <a:buChar char="•"/>
              <a:defRPr/>
            </a:lvl9pPr>
          </a:lstStyle>
          <a:p>
            <a:endParaRPr/>
          </a:p>
        </p:txBody>
      </p:sp>
      <p:sp>
        <p:nvSpPr>
          <p:cNvPr id="60" name="Google Shape;60;p14"/>
          <p:cNvSpPr txBox="1">
            <a:spLocks noGrp="1"/>
          </p:cNvSpPr>
          <p:nvPr>
            <p:ph type="dt" idx="10"/>
          </p:nvPr>
        </p:nvSpPr>
        <p:spPr>
          <a:xfrm>
            <a:off x="685800" y="4648655"/>
            <a:ext cx="1905000" cy="342900"/>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6553200" y="4648655"/>
            <a:ext cx="1905000" cy="342900"/>
          </a:xfrm>
          <a:prstGeom prst="rect">
            <a:avLst/>
          </a:prstGeom>
          <a:noFill/>
          <a:ln>
            <a:noFill/>
          </a:ln>
        </p:spPr>
        <p:txBody>
          <a:bodyPr spcFirstLastPara="1" wrap="square" lIns="68575" tIns="34275" rIns="68575" bIns="34275" anchor="b" anchorCtr="0">
            <a:noAutofit/>
          </a:bodyPr>
          <a:lstStyle>
            <a:lvl1pPr marL="0" lvl="0" indent="0" algn="r">
              <a:spcBef>
                <a:spcPts val="0"/>
              </a:spcBef>
              <a:spcAft>
                <a:spcPts val="0"/>
              </a:spcAft>
              <a:buNone/>
              <a:defRPr sz="1100" b="0" i="0" u="none" strike="noStrike" cap="none">
                <a:solidFill>
                  <a:schemeClr val="dk1"/>
                </a:solidFill>
                <a:latin typeface="Gill Sans"/>
                <a:ea typeface="Gill Sans"/>
                <a:cs typeface="Gill Sans"/>
                <a:sym typeface="Gill Sans"/>
              </a:defRPr>
            </a:lvl1pPr>
            <a:lvl2pPr marL="0" lvl="1" indent="0" algn="r">
              <a:spcBef>
                <a:spcPts val="0"/>
              </a:spcBef>
              <a:spcAft>
                <a:spcPts val="0"/>
              </a:spcAft>
              <a:buNone/>
              <a:defRPr sz="1100" b="0" i="0" u="none" strike="noStrike" cap="none">
                <a:solidFill>
                  <a:schemeClr val="dk1"/>
                </a:solidFill>
                <a:latin typeface="Gill Sans"/>
                <a:ea typeface="Gill Sans"/>
                <a:cs typeface="Gill Sans"/>
                <a:sym typeface="Gill Sans"/>
              </a:defRPr>
            </a:lvl2pPr>
            <a:lvl3pPr marL="0" lvl="2" indent="0" algn="r">
              <a:spcBef>
                <a:spcPts val="0"/>
              </a:spcBef>
              <a:spcAft>
                <a:spcPts val="0"/>
              </a:spcAft>
              <a:buNone/>
              <a:defRPr sz="1100" b="0" i="0" u="none" strike="noStrike" cap="none">
                <a:solidFill>
                  <a:schemeClr val="dk1"/>
                </a:solidFill>
                <a:latin typeface="Gill Sans"/>
                <a:ea typeface="Gill Sans"/>
                <a:cs typeface="Gill Sans"/>
                <a:sym typeface="Gill Sans"/>
              </a:defRPr>
            </a:lvl3pPr>
            <a:lvl4pPr marL="0" lvl="3" indent="0" algn="r">
              <a:spcBef>
                <a:spcPts val="0"/>
              </a:spcBef>
              <a:spcAft>
                <a:spcPts val="0"/>
              </a:spcAft>
              <a:buNone/>
              <a:defRPr sz="1100" b="0" i="0" u="none" strike="noStrike" cap="none">
                <a:solidFill>
                  <a:schemeClr val="dk1"/>
                </a:solidFill>
                <a:latin typeface="Gill Sans"/>
                <a:ea typeface="Gill Sans"/>
                <a:cs typeface="Gill Sans"/>
                <a:sym typeface="Gill Sans"/>
              </a:defRPr>
            </a:lvl4pPr>
            <a:lvl5pPr marL="0" lvl="4" indent="0" algn="r">
              <a:spcBef>
                <a:spcPts val="0"/>
              </a:spcBef>
              <a:spcAft>
                <a:spcPts val="0"/>
              </a:spcAft>
              <a:buNone/>
              <a:defRPr sz="1100" b="0" i="0" u="none" strike="noStrike" cap="none">
                <a:solidFill>
                  <a:schemeClr val="dk1"/>
                </a:solidFill>
                <a:latin typeface="Gill Sans"/>
                <a:ea typeface="Gill Sans"/>
                <a:cs typeface="Gill Sans"/>
                <a:sym typeface="Gill Sans"/>
              </a:defRPr>
            </a:lvl5pPr>
            <a:lvl6pPr marL="0" lvl="5" indent="0" algn="r">
              <a:spcBef>
                <a:spcPts val="0"/>
              </a:spcBef>
              <a:spcAft>
                <a:spcPts val="0"/>
              </a:spcAft>
              <a:buNone/>
              <a:defRPr sz="1100" b="0" i="0" u="none" strike="noStrike" cap="none">
                <a:solidFill>
                  <a:schemeClr val="dk1"/>
                </a:solidFill>
                <a:latin typeface="Gill Sans"/>
                <a:ea typeface="Gill Sans"/>
                <a:cs typeface="Gill Sans"/>
                <a:sym typeface="Gill Sans"/>
              </a:defRPr>
            </a:lvl6pPr>
            <a:lvl7pPr marL="0" lvl="6" indent="0" algn="r">
              <a:spcBef>
                <a:spcPts val="0"/>
              </a:spcBef>
              <a:spcAft>
                <a:spcPts val="0"/>
              </a:spcAft>
              <a:buNone/>
              <a:defRPr sz="1100" b="0" i="0" u="none" strike="noStrike" cap="none">
                <a:solidFill>
                  <a:schemeClr val="dk1"/>
                </a:solidFill>
                <a:latin typeface="Gill Sans"/>
                <a:ea typeface="Gill Sans"/>
                <a:cs typeface="Gill Sans"/>
                <a:sym typeface="Gill Sans"/>
              </a:defRPr>
            </a:lvl7pPr>
            <a:lvl8pPr marL="0" lvl="7" indent="0" algn="r">
              <a:spcBef>
                <a:spcPts val="0"/>
              </a:spcBef>
              <a:spcAft>
                <a:spcPts val="0"/>
              </a:spcAft>
              <a:buNone/>
              <a:defRPr sz="1100" b="0" i="0" u="none" strike="noStrike" cap="none">
                <a:solidFill>
                  <a:schemeClr val="dk1"/>
                </a:solidFill>
                <a:latin typeface="Gill Sans"/>
                <a:ea typeface="Gill Sans"/>
                <a:cs typeface="Gill Sans"/>
                <a:sym typeface="Gill Sans"/>
              </a:defRPr>
            </a:lvl8pPr>
            <a:lvl9pPr marL="0" lvl="8" indent="0" algn="r">
              <a:spcBef>
                <a:spcPts val="0"/>
              </a:spcBef>
              <a:spcAft>
                <a:spcPts val="0"/>
              </a:spcAft>
              <a:buNone/>
              <a:defRPr sz="11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62" name="Google Shape;62;p14"/>
          <p:cNvSpPr/>
          <p:nvPr/>
        </p:nvSpPr>
        <p:spPr>
          <a:xfrm>
            <a:off x="0" y="5048023"/>
            <a:ext cx="9144000" cy="95477"/>
          </a:xfrm>
          <a:prstGeom prst="rect">
            <a:avLst/>
          </a:prstGeom>
          <a:solidFill>
            <a:srgbClr val="0072B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63" name="Google Shape;63;p14">
            <a:hlinkClick r:id="rId3"/>
          </p:cNvPr>
          <p:cNvPicPr preferRelativeResize="0"/>
          <p:nvPr/>
        </p:nvPicPr>
        <p:blipFill rotWithShape="1">
          <a:blip r:embed="rId4">
            <a:alphaModFix/>
          </a:blip>
          <a:srcRect/>
          <a:stretch/>
        </p:blipFill>
        <p:spPr>
          <a:xfrm>
            <a:off x="3722084" y="224766"/>
            <a:ext cx="1699834" cy="1699834"/>
          </a:xfrm>
          <a:prstGeom prst="rect">
            <a:avLst/>
          </a:prstGeom>
          <a:noFill/>
          <a:ln>
            <a:noFill/>
          </a:ln>
        </p:spPr>
      </p:pic>
      <p:sp>
        <p:nvSpPr>
          <p:cNvPr id="64" name="Google Shape;64;p14"/>
          <p:cNvSpPr txBox="1"/>
          <p:nvPr/>
        </p:nvSpPr>
        <p:spPr>
          <a:xfrm>
            <a:off x="2971800" y="4721381"/>
            <a:ext cx="2970116" cy="253915"/>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200" b="0" i="0" u="sng" strike="noStrike" cap="none">
                <a:solidFill>
                  <a:schemeClr val="hlink"/>
                </a:solidFill>
                <a:latin typeface="Arial"/>
                <a:ea typeface="Arial"/>
                <a:cs typeface="Arial"/>
                <a:sym typeface="Arial"/>
                <a:hlinkClick r:id="rId5"/>
              </a:rPr>
              <a:t>www.kab.ac.ug</a:t>
            </a:r>
            <a:endParaRPr sz="1200" b="0" i="0" u="none" strike="noStrike" cap="none">
              <a:solidFill>
                <a:srgbClr val="3A3A3A"/>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5"/>
        <p:cNvGrpSpPr/>
        <p:nvPr/>
      </p:nvGrpSpPr>
      <p:grpSpPr>
        <a:xfrm>
          <a:off x="0" y="0"/>
          <a:ext cx="0" cy="0"/>
          <a:chOff x="0" y="0"/>
          <a:chExt cx="0" cy="0"/>
        </a:xfrm>
      </p:grpSpPr>
      <p:pic>
        <p:nvPicPr>
          <p:cNvPr id="66" name="Google Shape;66;p15"/>
          <p:cNvPicPr preferRelativeResize="0"/>
          <p:nvPr/>
        </p:nvPicPr>
        <p:blipFill rotWithShape="1">
          <a:blip r:embed="rId2">
            <a:alphaModFix/>
          </a:blip>
          <a:srcRect l="3671" r="48330"/>
          <a:stretch/>
        </p:blipFill>
        <p:spPr>
          <a:xfrm>
            <a:off x="7429500" y="785813"/>
            <a:ext cx="1714500" cy="3571875"/>
          </a:xfrm>
          <a:prstGeom prst="rect">
            <a:avLst/>
          </a:prstGeom>
          <a:noFill/>
          <a:ln>
            <a:noFill/>
          </a:ln>
        </p:spPr>
      </p:pic>
      <p:pic>
        <p:nvPicPr>
          <p:cNvPr id="67" name="Google Shape;67;p15"/>
          <p:cNvPicPr preferRelativeResize="0"/>
          <p:nvPr/>
        </p:nvPicPr>
        <p:blipFill rotWithShape="1">
          <a:blip r:embed="rId3">
            <a:alphaModFix/>
          </a:blip>
          <a:srcRect t="12" b="11"/>
          <a:stretch/>
        </p:blipFill>
        <p:spPr>
          <a:xfrm>
            <a:off x="0" y="-1"/>
            <a:ext cx="2943935" cy="5143500"/>
          </a:xfrm>
          <a:prstGeom prst="rect">
            <a:avLst/>
          </a:prstGeom>
          <a:noFill/>
          <a:ln>
            <a:noFill/>
          </a:ln>
        </p:spPr>
      </p:pic>
      <p:sp>
        <p:nvSpPr>
          <p:cNvPr id="68" name="Google Shape;68;p15"/>
          <p:cNvSpPr txBox="1">
            <a:spLocks noGrp="1"/>
          </p:cNvSpPr>
          <p:nvPr>
            <p:ph type="body" idx="1"/>
          </p:nvPr>
        </p:nvSpPr>
        <p:spPr>
          <a:xfrm>
            <a:off x="3314700" y="505328"/>
            <a:ext cx="5308707" cy="3723773"/>
          </a:xfrm>
          <a:prstGeom prst="rect">
            <a:avLst/>
          </a:prstGeom>
          <a:noFill/>
          <a:ln>
            <a:noFill/>
          </a:ln>
        </p:spPr>
        <p:txBody>
          <a:bodyPr spcFirstLastPara="1" wrap="square" lIns="68575" tIns="34275" rIns="68575" bIns="34275" anchor="t" anchorCtr="0">
            <a:noAutofit/>
          </a:bodyPr>
          <a:lstStyle>
            <a:lvl1pPr marL="457200" lvl="0" indent="-342900" algn="l">
              <a:spcBef>
                <a:spcPts val="500"/>
              </a:spcBef>
              <a:spcAft>
                <a:spcPts val="0"/>
              </a:spcAft>
              <a:buClr>
                <a:srgbClr val="0072BC"/>
              </a:buClr>
              <a:buSzPts val="1800"/>
              <a:buChar char="▪"/>
              <a:defRPr/>
            </a:lvl1pPr>
            <a:lvl2pPr marL="914400" lvl="1" indent="-323850" algn="l">
              <a:spcBef>
                <a:spcPts val="400"/>
              </a:spcBef>
              <a:spcAft>
                <a:spcPts val="0"/>
              </a:spcAft>
              <a:buClr>
                <a:srgbClr val="0B8C45"/>
              </a:buClr>
              <a:buSzPts val="1500"/>
              <a:buChar char="▪"/>
              <a:defRPr/>
            </a:lvl2pPr>
            <a:lvl3pPr marL="1371600" lvl="2" indent="-342900" algn="l">
              <a:spcBef>
                <a:spcPts val="400"/>
              </a:spcBef>
              <a:spcAft>
                <a:spcPts val="0"/>
              </a:spcAft>
              <a:buClr>
                <a:srgbClr val="0072BC"/>
              </a:buClr>
              <a:buSzPts val="1800"/>
              <a:buFont typeface="Gill Sans"/>
              <a:buChar char="•"/>
              <a:defRPr/>
            </a:lvl3pPr>
            <a:lvl4pPr marL="1828800" lvl="3" indent="-317500" algn="l">
              <a:spcBef>
                <a:spcPts val="300"/>
              </a:spcBef>
              <a:spcAft>
                <a:spcPts val="0"/>
              </a:spcAft>
              <a:buSzPts val="1400"/>
              <a:buChar char="•"/>
              <a:defRPr/>
            </a:lvl4pPr>
            <a:lvl5pPr marL="2286000" lvl="4" indent="-298450" algn="l">
              <a:spcBef>
                <a:spcPts val="300"/>
              </a:spcBef>
              <a:spcAft>
                <a:spcPts val="0"/>
              </a:spcAft>
              <a:buSzPts val="1100"/>
              <a:buChar char="•"/>
              <a:defRPr/>
            </a:lvl5pPr>
            <a:lvl6pPr marL="2743200" lvl="5" indent="-298450" algn="l">
              <a:spcBef>
                <a:spcPts val="300"/>
              </a:spcBef>
              <a:spcAft>
                <a:spcPts val="0"/>
              </a:spcAft>
              <a:buSzPts val="1100"/>
              <a:buChar char="•"/>
              <a:defRPr/>
            </a:lvl6pPr>
            <a:lvl7pPr marL="3200400" lvl="6" indent="-298450" algn="l">
              <a:spcBef>
                <a:spcPts val="300"/>
              </a:spcBef>
              <a:spcAft>
                <a:spcPts val="0"/>
              </a:spcAft>
              <a:buSzPts val="1100"/>
              <a:buChar char="•"/>
              <a:defRPr/>
            </a:lvl7pPr>
            <a:lvl8pPr marL="3657600" lvl="7" indent="-298450" algn="l">
              <a:spcBef>
                <a:spcPts val="300"/>
              </a:spcBef>
              <a:spcAft>
                <a:spcPts val="0"/>
              </a:spcAft>
              <a:buSzPts val="1100"/>
              <a:buChar char="•"/>
              <a:defRPr/>
            </a:lvl8pPr>
            <a:lvl9pPr marL="4114800" lvl="8" indent="-298450" algn="l">
              <a:spcBef>
                <a:spcPts val="300"/>
              </a:spcBef>
              <a:spcAft>
                <a:spcPts val="0"/>
              </a:spcAft>
              <a:buSzPts val="1100"/>
              <a:buChar char="•"/>
              <a:defRPr/>
            </a:lvl9pPr>
          </a:lstStyle>
          <a:p>
            <a:endParaRPr/>
          </a:p>
        </p:txBody>
      </p:sp>
      <p:sp>
        <p:nvSpPr>
          <p:cNvPr id="69" name="Google Shape;69;p15"/>
          <p:cNvSpPr txBox="1">
            <a:spLocks noGrp="1"/>
          </p:cNvSpPr>
          <p:nvPr>
            <p:ph type="ftr" idx="11"/>
          </p:nvPr>
        </p:nvSpPr>
        <p:spPr>
          <a:xfrm>
            <a:off x="3300153" y="4611104"/>
            <a:ext cx="3381387" cy="342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0" name="Google Shape;70;p15"/>
          <p:cNvSpPr/>
          <p:nvPr/>
        </p:nvSpPr>
        <p:spPr>
          <a:xfrm rot="-5400000">
            <a:off x="494799" y="2530880"/>
            <a:ext cx="5143500" cy="81741"/>
          </a:xfrm>
          <a:prstGeom prst="rect">
            <a:avLst/>
          </a:prstGeom>
          <a:solidFill>
            <a:srgbClr val="0072B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1" name="Google Shape;71;p15"/>
          <p:cNvSpPr txBox="1">
            <a:spLocks noGrp="1"/>
          </p:cNvSpPr>
          <p:nvPr>
            <p:ph type="title"/>
          </p:nvPr>
        </p:nvSpPr>
        <p:spPr>
          <a:xfrm>
            <a:off x="165352" y="1145138"/>
            <a:ext cx="2627684" cy="1600199"/>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SzPts val="1100"/>
              <a:buNone/>
              <a:defRPr sz="2400" b="1">
                <a:solidFill>
                  <a:srgbClr val="003366"/>
                </a:solidFill>
                <a:latin typeface="Montserrat SemiBold"/>
                <a:ea typeface="Montserrat SemiBold"/>
                <a:cs typeface="Montserrat SemiBold"/>
                <a:sym typeface="Montserrat SemiBold"/>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cxnSp>
        <p:nvCxnSpPr>
          <p:cNvPr id="72" name="Google Shape;72;p15"/>
          <p:cNvCxnSpPr/>
          <p:nvPr/>
        </p:nvCxnSpPr>
        <p:spPr>
          <a:xfrm>
            <a:off x="171450" y="2857500"/>
            <a:ext cx="2655036" cy="0"/>
          </a:xfrm>
          <a:prstGeom prst="straightConnector1">
            <a:avLst/>
          </a:prstGeom>
          <a:solidFill>
            <a:schemeClr val="accent1"/>
          </a:solidFill>
          <a:ln w="19050" cap="flat" cmpd="sng">
            <a:solidFill>
              <a:srgbClr val="0B8C45"/>
            </a:solidFill>
            <a:prstDash val="solid"/>
            <a:round/>
            <a:headEnd type="none" w="sm" len="sm"/>
            <a:tailEnd type="none" w="sm" len="sm"/>
          </a:ln>
        </p:spPr>
      </p:cxnSp>
      <p:sp>
        <p:nvSpPr>
          <p:cNvPr id="73" name="Google Shape;73;p15"/>
          <p:cNvSpPr/>
          <p:nvPr/>
        </p:nvSpPr>
        <p:spPr>
          <a:xfrm>
            <a:off x="238634" y="4625578"/>
            <a:ext cx="289322" cy="289322"/>
          </a:xfrm>
          <a:prstGeom prst="ellipse">
            <a:avLst/>
          </a:prstGeom>
          <a:solidFill>
            <a:srgbClr val="0072B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4" name="Google Shape;74;p15"/>
          <p:cNvSpPr txBox="1"/>
          <p:nvPr/>
        </p:nvSpPr>
        <p:spPr>
          <a:xfrm>
            <a:off x="195088" y="4636294"/>
            <a:ext cx="376411" cy="245672"/>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 sz="800" b="0" i="0" u="none" strike="noStrike" cap="none">
                <a:solidFill>
                  <a:srgbClr val="FFFFFF"/>
                </a:solidFill>
                <a:latin typeface="Arial"/>
                <a:ea typeface="Arial"/>
                <a:cs typeface="Arial"/>
                <a:sym typeface="Arial"/>
              </a:rPr>
              <a:t>‹#›</a:t>
            </a:fld>
            <a:endParaRPr sz="800" b="0" i="0" u="none" strike="noStrike" cap="none">
              <a:solidFill>
                <a:srgbClr val="FFFFFF"/>
              </a:solidFill>
              <a:latin typeface="Arial"/>
              <a:ea typeface="Arial"/>
              <a:cs typeface="Arial"/>
              <a:sym typeface="Arial"/>
            </a:endParaRPr>
          </a:p>
        </p:txBody>
      </p:sp>
      <p:pic>
        <p:nvPicPr>
          <p:cNvPr id="75" name="Google Shape;75;p15">
            <a:hlinkClick r:id="rId4"/>
          </p:cNvPr>
          <p:cNvPicPr preferRelativeResize="0"/>
          <p:nvPr/>
        </p:nvPicPr>
        <p:blipFill rotWithShape="1">
          <a:blip r:embed="rId5">
            <a:alphaModFix/>
          </a:blip>
          <a:srcRect/>
          <a:stretch/>
        </p:blipFill>
        <p:spPr>
          <a:xfrm>
            <a:off x="8105392" y="4354246"/>
            <a:ext cx="599759" cy="59975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resenter Details">
  <p:cSld name="Presenter Details">
    <p:spTree>
      <p:nvGrpSpPr>
        <p:cNvPr id="1" name="Shape 85"/>
        <p:cNvGrpSpPr/>
        <p:nvPr/>
      </p:nvGrpSpPr>
      <p:grpSpPr>
        <a:xfrm>
          <a:off x="0" y="0"/>
          <a:ext cx="0" cy="0"/>
          <a:chOff x="0" y="0"/>
          <a:chExt cx="0" cy="0"/>
        </a:xfrm>
      </p:grpSpPr>
      <p:sp>
        <p:nvSpPr>
          <p:cNvPr id="86" name="Google Shape;86;p17"/>
          <p:cNvSpPr/>
          <p:nvPr/>
        </p:nvSpPr>
        <p:spPr>
          <a:xfrm>
            <a:off x="7144" y="2644167"/>
            <a:ext cx="9143999" cy="60542"/>
          </a:xfrm>
          <a:prstGeom prst="rect">
            <a:avLst/>
          </a:prstGeom>
          <a:solidFill>
            <a:srgbClr val="0072B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87" name="Google Shape;87;p17"/>
          <p:cNvPicPr preferRelativeResize="0"/>
          <p:nvPr/>
        </p:nvPicPr>
        <p:blipFill rotWithShape="1">
          <a:blip r:embed="rId2">
            <a:alphaModFix/>
          </a:blip>
          <a:srcRect l="30967" t="-317" r="17117" b="317"/>
          <a:stretch/>
        </p:blipFill>
        <p:spPr>
          <a:xfrm>
            <a:off x="7144" y="0"/>
            <a:ext cx="9136856" cy="2584953"/>
          </a:xfrm>
          <a:prstGeom prst="rect">
            <a:avLst/>
          </a:prstGeom>
          <a:noFill/>
          <a:ln>
            <a:noFill/>
          </a:ln>
        </p:spPr>
      </p:pic>
      <p:sp>
        <p:nvSpPr>
          <p:cNvPr id="88" name="Google Shape;88;p17"/>
          <p:cNvSpPr txBox="1">
            <a:spLocks noGrp="1"/>
          </p:cNvSpPr>
          <p:nvPr>
            <p:ph type="title"/>
          </p:nvPr>
        </p:nvSpPr>
        <p:spPr>
          <a:xfrm>
            <a:off x="3943350" y="1301693"/>
            <a:ext cx="4718051" cy="81796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3000" b="1"/>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9" name="Google Shape;89;p17"/>
          <p:cNvSpPr txBox="1">
            <a:spLocks noGrp="1"/>
          </p:cNvSpPr>
          <p:nvPr>
            <p:ph type="ftr" idx="11"/>
          </p:nvPr>
        </p:nvSpPr>
        <p:spPr>
          <a:xfrm>
            <a:off x="3122063" y="4539066"/>
            <a:ext cx="2895600" cy="342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0" name="Google Shape;90;p17"/>
          <p:cNvSpPr txBox="1">
            <a:spLocks noGrp="1"/>
          </p:cNvSpPr>
          <p:nvPr>
            <p:ph type="body" idx="1"/>
          </p:nvPr>
        </p:nvSpPr>
        <p:spPr>
          <a:xfrm>
            <a:off x="3943350" y="2872854"/>
            <a:ext cx="4761800" cy="1366156"/>
          </a:xfrm>
          <a:prstGeom prst="rect">
            <a:avLst/>
          </a:prstGeom>
          <a:noFill/>
          <a:ln>
            <a:noFill/>
          </a:ln>
        </p:spPr>
        <p:txBody>
          <a:bodyPr spcFirstLastPara="1" wrap="square" lIns="68575" tIns="34275" rIns="68575" bIns="34275" anchor="t" anchorCtr="0">
            <a:noAutofit/>
          </a:bodyPr>
          <a:lstStyle>
            <a:lvl1pPr marL="457200" lvl="0" indent="-228600" algn="l">
              <a:spcBef>
                <a:spcPts val="300"/>
              </a:spcBef>
              <a:spcAft>
                <a:spcPts val="0"/>
              </a:spcAft>
              <a:buSzPts val="1000"/>
              <a:buNone/>
              <a:defRPr sz="1400" b="1">
                <a:solidFill>
                  <a:srgbClr val="0072BC"/>
                </a:solidFill>
              </a:defRPr>
            </a:lvl1pPr>
            <a:lvl2pPr marL="914400" lvl="1" indent="-228600" algn="l">
              <a:spcBef>
                <a:spcPts val="200"/>
              </a:spcBef>
              <a:spcAft>
                <a:spcPts val="0"/>
              </a:spcAft>
              <a:buSzPts val="800"/>
              <a:buNone/>
              <a:defRPr sz="1200" b="1">
                <a:solidFill>
                  <a:srgbClr val="0B8C45"/>
                </a:solidFill>
              </a:defRPr>
            </a:lvl2pPr>
            <a:lvl3pPr marL="1371600" lvl="2" indent="-228600" algn="l">
              <a:spcBef>
                <a:spcPts val="200"/>
              </a:spcBef>
              <a:spcAft>
                <a:spcPts val="0"/>
              </a:spcAft>
              <a:buSzPts val="1100"/>
              <a:buFont typeface="Gill Sans"/>
              <a:buNone/>
              <a:defRPr sz="1100"/>
            </a:lvl3pPr>
            <a:lvl4pPr marL="1828800" lvl="3" indent="-228600" algn="l">
              <a:spcBef>
                <a:spcPts val="200"/>
              </a:spcBef>
              <a:spcAft>
                <a:spcPts val="0"/>
              </a:spcAft>
              <a:buSzPts val="900"/>
              <a:buFont typeface="Gill Sans"/>
              <a:buNone/>
              <a:defRPr sz="900"/>
            </a:lvl4pPr>
            <a:lvl5pPr marL="2286000" lvl="4" indent="-228600" algn="l">
              <a:spcBef>
                <a:spcPts val="200"/>
              </a:spcBef>
              <a:spcAft>
                <a:spcPts val="0"/>
              </a:spcAft>
              <a:buSzPts val="800"/>
              <a:buFont typeface="Gill Sans"/>
              <a:buNone/>
              <a:defRPr sz="900"/>
            </a:lvl5pPr>
            <a:lvl6pPr marL="2743200" lvl="5" indent="-298450" algn="l">
              <a:spcBef>
                <a:spcPts val="300"/>
              </a:spcBef>
              <a:spcAft>
                <a:spcPts val="0"/>
              </a:spcAft>
              <a:buSzPts val="1100"/>
              <a:buChar char="•"/>
              <a:defRPr/>
            </a:lvl6pPr>
            <a:lvl7pPr marL="3200400" lvl="6" indent="-298450" algn="l">
              <a:spcBef>
                <a:spcPts val="300"/>
              </a:spcBef>
              <a:spcAft>
                <a:spcPts val="0"/>
              </a:spcAft>
              <a:buSzPts val="1100"/>
              <a:buChar char="•"/>
              <a:defRPr/>
            </a:lvl7pPr>
            <a:lvl8pPr marL="3657600" lvl="7" indent="-298450" algn="l">
              <a:spcBef>
                <a:spcPts val="300"/>
              </a:spcBef>
              <a:spcAft>
                <a:spcPts val="0"/>
              </a:spcAft>
              <a:buSzPts val="1100"/>
              <a:buChar char="•"/>
              <a:defRPr/>
            </a:lvl8pPr>
            <a:lvl9pPr marL="4114800" lvl="8" indent="-298450" algn="l">
              <a:spcBef>
                <a:spcPts val="300"/>
              </a:spcBef>
              <a:spcAft>
                <a:spcPts val="0"/>
              </a:spcAft>
              <a:buSzPts val="1100"/>
              <a:buChar char="•"/>
              <a:defRPr/>
            </a:lvl9pPr>
          </a:lstStyle>
          <a:p>
            <a:endParaRPr/>
          </a:p>
        </p:txBody>
      </p:sp>
      <p:sp>
        <p:nvSpPr>
          <p:cNvPr id="91" name="Google Shape;91;p17"/>
          <p:cNvSpPr/>
          <p:nvPr/>
        </p:nvSpPr>
        <p:spPr>
          <a:xfrm>
            <a:off x="566297" y="4625578"/>
            <a:ext cx="289322" cy="289322"/>
          </a:xfrm>
          <a:prstGeom prst="ellipse">
            <a:avLst/>
          </a:prstGeom>
          <a:solidFill>
            <a:srgbClr val="0072B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2" name="Google Shape;92;p17"/>
          <p:cNvSpPr txBox="1"/>
          <p:nvPr/>
        </p:nvSpPr>
        <p:spPr>
          <a:xfrm>
            <a:off x="522752" y="4636294"/>
            <a:ext cx="376411" cy="245672"/>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 sz="800" b="0" i="0" u="none" strike="noStrike" cap="none">
                <a:solidFill>
                  <a:srgbClr val="FFFFFF"/>
                </a:solidFill>
                <a:latin typeface="Arial"/>
                <a:ea typeface="Arial"/>
                <a:cs typeface="Arial"/>
                <a:sym typeface="Arial"/>
              </a:rPr>
              <a:t>‹#›</a:t>
            </a:fld>
            <a:endParaRPr sz="800" b="0" i="0" u="none" strike="noStrike" cap="none">
              <a:solidFill>
                <a:srgbClr val="FFFFFF"/>
              </a:solidFill>
              <a:latin typeface="Arial"/>
              <a:ea typeface="Arial"/>
              <a:cs typeface="Arial"/>
              <a:sym typeface="Arial"/>
            </a:endParaRPr>
          </a:p>
        </p:txBody>
      </p:sp>
      <p:sp>
        <p:nvSpPr>
          <p:cNvPr id="93" name="Google Shape;93;p17"/>
          <p:cNvSpPr/>
          <p:nvPr/>
        </p:nvSpPr>
        <p:spPr>
          <a:xfrm>
            <a:off x="419100" y="1167514"/>
            <a:ext cx="2895600" cy="2895600"/>
          </a:xfrm>
          <a:prstGeom prst="ellipse">
            <a:avLst/>
          </a:prstGeom>
          <a:solidFill>
            <a:schemeClr val="accent5"/>
          </a:solidFill>
          <a:ln>
            <a:noFill/>
          </a:ln>
          <a:effectLst>
            <a:outerShdw blurRad="63500" sx="102000" sy="102000" algn="ctr" rotWithShape="0">
              <a:srgbClr val="000000">
                <a:alpha val="40000"/>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94" name="Google Shape;94;p17">
            <a:hlinkClick r:id="rId3"/>
          </p:cNvPr>
          <p:cNvPicPr preferRelativeResize="0"/>
          <p:nvPr/>
        </p:nvPicPr>
        <p:blipFill rotWithShape="1">
          <a:blip r:embed="rId4">
            <a:alphaModFix/>
          </a:blip>
          <a:srcRect/>
          <a:stretch/>
        </p:blipFill>
        <p:spPr>
          <a:xfrm>
            <a:off x="8105392" y="4354246"/>
            <a:ext cx="599759" cy="59975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5"/>
        <p:cNvGrpSpPr/>
        <p:nvPr/>
      </p:nvGrpSpPr>
      <p:grpSpPr>
        <a:xfrm>
          <a:off x="0" y="0"/>
          <a:ext cx="0" cy="0"/>
          <a:chOff x="0" y="0"/>
          <a:chExt cx="0" cy="0"/>
        </a:xfrm>
      </p:grpSpPr>
      <p:grpSp>
        <p:nvGrpSpPr>
          <p:cNvPr id="96" name="Google Shape;96;p18"/>
          <p:cNvGrpSpPr/>
          <p:nvPr/>
        </p:nvGrpSpPr>
        <p:grpSpPr>
          <a:xfrm>
            <a:off x="7144" y="2"/>
            <a:ext cx="9143999" cy="1064627"/>
            <a:chOff x="9525" y="2"/>
            <a:chExt cx="12191999" cy="1419503"/>
          </a:xfrm>
        </p:grpSpPr>
        <p:pic>
          <p:nvPicPr>
            <p:cNvPr id="97" name="Google Shape;97;p18"/>
            <p:cNvPicPr preferRelativeResize="0"/>
            <p:nvPr/>
          </p:nvPicPr>
          <p:blipFill rotWithShape="1">
            <a:blip r:embed="rId2">
              <a:alphaModFix/>
            </a:blip>
            <a:srcRect l="162" r="161" b="31313"/>
            <a:stretch/>
          </p:blipFill>
          <p:spPr>
            <a:xfrm>
              <a:off x="9525" y="2"/>
              <a:ext cx="12191999" cy="1233972"/>
            </a:xfrm>
            <a:prstGeom prst="rect">
              <a:avLst/>
            </a:prstGeom>
            <a:noFill/>
            <a:ln>
              <a:noFill/>
            </a:ln>
          </p:spPr>
        </p:pic>
        <p:sp>
          <p:nvSpPr>
            <p:cNvPr id="98" name="Google Shape;98;p18"/>
            <p:cNvSpPr/>
            <p:nvPr/>
          </p:nvSpPr>
          <p:spPr>
            <a:xfrm>
              <a:off x="9525" y="1338782"/>
              <a:ext cx="12191999" cy="80723"/>
            </a:xfrm>
            <a:prstGeom prst="rect">
              <a:avLst/>
            </a:prstGeom>
            <a:solidFill>
              <a:srgbClr val="0072B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99" name="Google Shape;99;p18"/>
          <p:cNvSpPr txBox="1">
            <a:spLocks noGrp="1"/>
          </p:cNvSpPr>
          <p:nvPr>
            <p:ph type="title"/>
          </p:nvPr>
        </p:nvSpPr>
        <p:spPr>
          <a:xfrm>
            <a:off x="533250" y="209061"/>
            <a:ext cx="8151812" cy="685799"/>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0" name="Google Shape;100;p18"/>
          <p:cNvSpPr txBox="1">
            <a:spLocks noGrp="1"/>
          </p:cNvSpPr>
          <p:nvPr>
            <p:ph type="body" idx="1"/>
          </p:nvPr>
        </p:nvSpPr>
        <p:spPr>
          <a:xfrm>
            <a:off x="531663" y="1195739"/>
            <a:ext cx="3978275" cy="3125573"/>
          </a:xfrm>
          <a:prstGeom prst="rect">
            <a:avLst/>
          </a:prstGeom>
          <a:noFill/>
          <a:ln>
            <a:noFill/>
          </a:ln>
        </p:spPr>
        <p:txBody>
          <a:bodyPr spcFirstLastPara="1" wrap="square" lIns="68575" tIns="34275" rIns="68575" bIns="34275" anchor="t" anchorCtr="0">
            <a:noAutofit/>
          </a:bodyPr>
          <a:lstStyle>
            <a:lvl1pPr marL="457200" lvl="0" indent="-330200" algn="l">
              <a:spcBef>
                <a:spcPts val="400"/>
              </a:spcBef>
              <a:spcAft>
                <a:spcPts val="0"/>
              </a:spcAft>
              <a:buClr>
                <a:srgbClr val="0072BC"/>
              </a:buClr>
              <a:buSzPts val="1600"/>
              <a:buChar char="▪"/>
              <a:defRPr sz="2100"/>
            </a:lvl1pPr>
            <a:lvl2pPr marL="914400" lvl="1" indent="-311150" algn="l">
              <a:spcBef>
                <a:spcPts val="400"/>
              </a:spcBef>
              <a:spcAft>
                <a:spcPts val="0"/>
              </a:spcAft>
              <a:buClr>
                <a:srgbClr val="0B8C45"/>
              </a:buClr>
              <a:buSzPts val="1300"/>
              <a:buChar char="▪"/>
              <a:defRPr sz="1800"/>
            </a:lvl2pPr>
            <a:lvl3pPr marL="1371600" lvl="2" indent="-323850" algn="l">
              <a:spcBef>
                <a:spcPts val="300"/>
              </a:spcBef>
              <a:spcAft>
                <a:spcPts val="0"/>
              </a:spcAft>
              <a:buClr>
                <a:srgbClr val="0072BC"/>
              </a:buClr>
              <a:buSzPts val="1500"/>
              <a:buFont typeface="Gill Sans"/>
              <a:buChar char="•"/>
              <a:defRPr sz="1500"/>
            </a:lvl3pPr>
            <a:lvl4pPr marL="1828800" lvl="3" indent="-317500" algn="l">
              <a:spcBef>
                <a:spcPts val="300"/>
              </a:spcBef>
              <a:spcAft>
                <a:spcPts val="0"/>
              </a:spcAft>
              <a:buClr>
                <a:srgbClr val="0B8C45"/>
              </a:buClr>
              <a:buSzPts val="1400"/>
              <a:buFont typeface="Gill Sans"/>
              <a:buChar char="•"/>
              <a:defRPr sz="1400"/>
            </a:lvl4pPr>
            <a:lvl5pPr marL="2286000" lvl="4" indent="-298450" algn="l">
              <a:spcBef>
                <a:spcPts val="300"/>
              </a:spcBef>
              <a:spcAft>
                <a:spcPts val="0"/>
              </a:spcAft>
              <a:buClr>
                <a:srgbClr val="0072BC"/>
              </a:buClr>
              <a:buSzPts val="1100"/>
              <a:buFont typeface="Gill Sans"/>
              <a:buChar char="•"/>
              <a:defRPr sz="1400"/>
            </a:lvl5pPr>
            <a:lvl6pPr marL="2743200" lvl="5" indent="-298450" algn="l">
              <a:spcBef>
                <a:spcPts val="300"/>
              </a:spcBef>
              <a:spcAft>
                <a:spcPts val="0"/>
              </a:spcAft>
              <a:buSzPts val="1100"/>
              <a:buFont typeface="Gill Sans"/>
              <a:buChar char="•"/>
              <a:defRPr sz="1400"/>
            </a:lvl6pPr>
            <a:lvl7pPr marL="3200400" lvl="6" indent="-298450" algn="l">
              <a:spcBef>
                <a:spcPts val="300"/>
              </a:spcBef>
              <a:spcAft>
                <a:spcPts val="0"/>
              </a:spcAft>
              <a:buSzPts val="1100"/>
              <a:buFont typeface="Gill Sans"/>
              <a:buChar char="•"/>
              <a:defRPr sz="1400"/>
            </a:lvl7pPr>
            <a:lvl8pPr marL="3657600" lvl="7" indent="-298450" algn="l">
              <a:spcBef>
                <a:spcPts val="300"/>
              </a:spcBef>
              <a:spcAft>
                <a:spcPts val="0"/>
              </a:spcAft>
              <a:buSzPts val="1100"/>
              <a:buFont typeface="Gill Sans"/>
              <a:buChar char="•"/>
              <a:defRPr sz="1400"/>
            </a:lvl8pPr>
            <a:lvl9pPr marL="4114800" lvl="8" indent="-298450" algn="l">
              <a:spcBef>
                <a:spcPts val="300"/>
              </a:spcBef>
              <a:spcAft>
                <a:spcPts val="0"/>
              </a:spcAft>
              <a:buSzPts val="1100"/>
              <a:buFont typeface="Gill Sans"/>
              <a:buChar char="•"/>
              <a:defRPr sz="1400"/>
            </a:lvl9pPr>
          </a:lstStyle>
          <a:p>
            <a:endParaRPr/>
          </a:p>
        </p:txBody>
      </p:sp>
      <p:sp>
        <p:nvSpPr>
          <p:cNvPr id="101" name="Google Shape;101;p18"/>
          <p:cNvSpPr txBox="1">
            <a:spLocks noGrp="1"/>
          </p:cNvSpPr>
          <p:nvPr>
            <p:ph type="body" idx="2"/>
          </p:nvPr>
        </p:nvSpPr>
        <p:spPr>
          <a:xfrm>
            <a:off x="4663925" y="1195739"/>
            <a:ext cx="3979862" cy="3125573"/>
          </a:xfrm>
          <a:prstGeom prst="rect">
            <a:avLst/>
          </a:prstGeom>
          <a:noFill/>
          <a:ln>
            <a:noFill/>
          </a:ln>
        </p:spPr>
        <p:txBody>
          <a:bodyPr spcFirstLastPara="1" wrap="square" lIns="68575" tIns="34275" rIns="68575" bIns="34275" anchor="t" anchorCtr="0">
            <a:noAutofit/>
          </a:bodyPr>
          <a:lstStyle>
            <a:lvl1pPr marL="457200" lvl="0" indent="-330200" algn="l">
              <a:spcBef>
                <a:spcPts val="400"/>
              </a:spcBef>
              <a:spcAft>
                <a:spcPts val="0"/>
              </a:spcAft>
              <a:buClr>
                <a:srgbClr val="0072BC"/>
              </a:buClr>
              <a:buSzPts val="1600"/>
              <a:buChar char="▪"/>
              <a:defRPr sz="2100"/>
            </a:lvl1pPr>
            <a:lvl2pPr marL="914400" lvl="1" indent="-311150" algn="l">
              <a:spcBef>
                <a:spcPts val="400"/>
              </a:spcBef>
              <a:spcAft>
                <a:spcPts val="0"/>
              </a:spcAft>
              <a:buClr>
                <a:srgbClr val="0B8C45"/>
              </a:buClr>
              <a:buSzPts val="1300"/>
              <a:buChar char="▪"/>
              <a:defRPr sz="1800"/>
            </a:lvl2pPr>
            <a:lvl3pPr marL="1371600" lvl="2" indent="-323850" algn="l">
              <a:spcBef>
                <a:spcPts val="300"/>
              </a:spcBef>
              <a:spcAft>
                <a:spcPts val="0"/>
              </a:spcAft>
              <a:buClr>
                <a:srgbClr val="0072BC"/>
              </a:buClr>
              <a:buSzPts val="1500"/>
              <a:buFont typeface="Gill Sans"/>
              <a:buChar char="•"/>
              <a:defRPr sz="1500"/>
            </a:lvl3pPr>
            <a:lvl4pPr marL="1828800" lvl="3" indent="-317500" algn="l">
              <a:spcBef>
                <a:spcPts val="300"/>
              </a:spcBef>
              <a:spcAft>
                <a:spcPts val="0"/>
              </a:spcAft>
              <a:buClr>
                <a:srgbClr val="0B8C45"/>
              </a:buClr>
              <a:buSzPts val="1400"/>
              <a:buFont typeface="Gill Sans"/>
              <a:buChar char="•"/>
              <a:defRPr sz="1400"/>
            </a:lvl4pPr>
            <a:lvl5pPr marL="2286000" lvl="4" indent="-298450" algn="l">
              <a:spcBef>
                <a:spcPts val="300"/>
              </a:spcBef>
              <a:spcAft>
                <a:spcPts val="0"/>
              </a:spcAft>
              <a:buClr>
                <a:srgbClr val="0072BC"/>
              </a:buClr>
              <a:buSzPts val="1100"/>
              <a:buFont typeface="Gill Sans"/>
              <a:buChar char="•"/>
              <a:defRPr sz="1400"/>
            </a:lvl5pPr>
            <a:lvl6pPr marL="2743200" lvl="5" indent="-298450" algn="l">
              <a:spcBef>
                <a:spcPts val="300"/>
              </a:spcBef>
              <a:spcAft>
                <a:spcPts val="0"/>
              </a:spcAft>
              <a:buSzPts val="1100"/>
              <a:buFont typeface="Gill Sans"/>
              <a:buChar char="•"/>
              <a:defRPr sz="1400"/>
            </a:lvl6pPr>
            <a:lvl7pPr marL="3200400" lvl="6" indent="-298450" algn="l">
              <a:spcBef>
                <a:spcPts val="300"/>
              </a:spcBef>
              <a:spcAft>
                <a:spcPts val="0"/>
              </a:spcAft>
              <a:buSzPts val="1100"/>
              <a:buFont typeface="Gill Sans"/>
              <a:buChar char="•"/>
              <a:defRPr sz="1400"/>
            </a:lvl7pPr>
            <a:lvl8pPr marL="3657600" lvl="7" indent="-298450" algn="l">
              <a:spcBef>
                <a:spcPts val="300"/>
              </a:spcBef>
              <a:spcAft>
                <a:spcPts val="0"/>
              </a:spcAft>
              <a:buSzPts val="1100"/>
              <a:buFont typeface="Gill Sans"/>
              <a:buChar char="•"/>
              <a:defRPr sz="1400"/>
            </a:lvl8pPr>
            <a:lvl9pPr marL="4114800" lvl="8" indent="-298450" algn="l">
              <a:spcBef>
                <a:spcPts val="300"/>
              </a:spcBef>
              <a:spcAft>
                <a:spcPts val="0"/>
              </a:spcAft>
              <a:buSzPts val="1100"/>
              <a:buFont typeface="Gill Sans"/>
              <a:buChar char="•"/>
              <a:defRPr sz="1400"/>
            </a:lvl9pPr>
          </a:lstStyle>
          <a:p>
            <a:endParaRPr/>
          </a:p>
        </p:txBody>
      </p:sp>
      <p:sp>
        <p:nvSpPr>
          <p:cNvPr id="102" name="Google Shape;102;p18"/>
          <p:cNvSpPr txBox="1">
            <a:spLocks noGrp="1"/>
          </p:cNvSpPr>
          <p:nvPr>
            <p:ph type="ftr" idx="11"/>
          </p:nvPr>
        </p:nvSpPr>
        <p:spPr>
          <a:xfrm>
            <a:off x="3131343" y="4586154"/>
            <a:ext cx="2895600" cy="342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3" name="Google Shape;103;p18"/>
          <p:cNvSpPr/>
          <p:nvPr/>
        </p:nvSpPr>
        <p:spPr>
          <a:xfrm>
            <a:off x="566297" y="4625578"/>
            <a:ext cx="289322" cy="289322"/>
          </a:xfrm>
          <a:prstGeom prst="ellipse">
            <a:avLst/>
          </a:prstGeom>
          <a:solidFill>
            <a:srgbClr val="0072B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4" name="Google Shape;104;p18"/>
          <p:cNvSpPr txBox="1"/>
          <p:nvPr/>
        </p:nvSpPr>
        <p:spPr>
          <a:xfrm>
            <a:off x="522752" y="4636294"/>
            <a:ext cx="376411" cy="245672"/>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 sz="800" b="0" i="0" u="none" strike="noStrike" cap="none">
                <a:solidFill>
                  <a:srgbClr val="FFFFFF"/>
                </a:solidFill>
                <a:latin typeface="Arial"/>
                <a:ea typeface="Arial"/>
                <a:cs typeface="Arial"/>
                <a:sym typeface="Arial"/>
              </a:rPr>
              <a:t>‹#›</a:t>
            </a:fld>
            <a:endParaRPr sz="800" b="0" i="0" u="none" strike="noStrike" cap="none">
              <a:solidFill>
                <a:srgbClr val="FFFFFF"/>
              </a:solidFill>
              <a:latin typeface="Arial"/>
              <a:ea typeface="Arial"/>
              <a:cs typeface="Arial"/>
              <a:sym typeface="Arial"/>
            </a:endParaRPr>
          </a:p>
        </p:txBody>
      </p:sp>
      <p:pic>
        <p:nvPicPr>
          <p:cNvPr id="105" name="Google Shape;105;p18">
            <a:hlinkClick r:id="rId3"/>
          </p:cNvPr>
          <p:cNvPicPr preferRelativeResize="0"/>
          <p:nvPr/>
        </p:nvPicPr>
        <p:blipFill rotWithShape="1">
          <a:blip r:embed="rId4">
            <a:alphaModFix/>
          </a:blip>
          <a:srcRect/>
          <a:stretch/>
        </p:blipFill>
        <p:spPr>
          <a:xfrm>
            <a:off x="8105392" y="4354246"/>
            <a:ext cx="599759" cy="59975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pic>
        <p:nvPicPr>
          <p:cNvPr id="107" name="Google Shape;107;p19"/>
          <p:cNvPicPr preferRelativeResize="0"/>
          <p:nvPr/>
        </p:nvPicPr>
        <p:blipFill rotWithShape="1">
          <a:blip r:embed="rId2">
            <a:alphaModFix/>
          </a:blip>
          <a:srcRect l="30967" t="-317" r="17117" b="317"/>
          <a:stretch/>
        </p:blipFill>
        <p:spPr>
          <a:xfrm>
            <a:off x="7144" y="0"/>
            <a:ext cx="9136856" cy="2584953"/>
          </a:xfrm>
          <a:prstGeom prst="rect">
            <a:avLst/>
          </a:prstGeom>
          <a:noFill/>
          <a:ln>
            <a:noFill/>
          </a:ln>
        </p:spPr>
      </p:pic>
      <p:sp>
        <p:nvSpPr>
          <p:cNvPr id="108" name="Google Shape;108;p19"/>
          <p:cNvSpPr txBox="1">
            <a:spLocks noGrp="1"/>
          </p:cNvSpPr>
          <p:nvPr>
            <p:ph type="title"/>
          </p:nvPr>
        </p:nvSpPr>
        <p:spPr>
          <a:xfrm>
            <a:off x="722313" y="1402163"/>
            <a:ext cx="7772400" cy="1021556"/>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3000" b="1"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9" name="Google Shape;109;p19"/>
          <p:cNvSpPr txBox="1">
            <a:spLocks noGrp="1"/>
          </p:cNvSpPr>
          <p:nvPr>
            <p:ph type="body" idx="1"/>
          </p:nvPr>
        </p:nvSpPr>
        <p:spPr>
          <a:xfrm>
            <a:off x="722313" y="3094529"/>
            <a:ext cx="7772400" cy="870438"/>
          </a:xfrm>
          <a:prstGeom prst="rect">
            <a:avLst/>
          </a:prstGeom>
          <a:noFill/>
          <a:ln>
            <a:noFill/>
          </a:ln>
        </p:spPr>
        <p:txBody>
          <a:bodyPr spcFirstLastPara="1" wrap="square" lIns="68575" tIns="34275" rIns="68575" bIns="34275" anchor="ctr" anchorCtr="0">
            <a:noAutofit/>
          </a:bodyPr>
          <a:lstStyle>
            <a:lvl1pPr marL="457200" lvl="0" indent="-228600" algn="ctr">
              <a:spcBef>
                <a:spcPts val="400"/>
              </a:spcBef>
              <a:spcAft>
                <a:spcPts val="0"/>
              </a:spcAft>
              <a:buSzPts val="1400"/>
              <a:buNone/>
              <a:defRPr sz="1800" b="1">
                <a:solidFill>
                  <a:srgbClr val="0072BC"/>
                </a:solidFill>
              </a:defRPr>
            </a:lvl1pPr>
            <a:lvl2pPr marL="914400" lvl="1" indent="-228600" algn="l">
              <a:spcBef>
                <a:spcPts val="300"/>
              </a:spcBef>
              <a:spcAft>
                <a:spcPts val="0"/>
              </a:spcAft>
              <a:buSzPts val="900"/>
              <a:buNone/>
              <a:defRPr sz="1400"/>
            </a:lvl2pPr>
            <a:lvl3pPr marL="1371600" lvl="2" indent="-228600" algn="l">
              <a:spcBef>
                <a:spcPts val="200"/>
              </a:spcBef>
              <a:spcAft>
                <a:spcPts val="0"/>
              </a:spcAft>
              <a:buSzPts val="1200"/>
              <a:buFont typeface="Gill Sans"/>
              <a:buNone/>
              <a:defRPr sz="1200"/>
            </a:lvl3pPr>
            <a:lvl4pPr marL="1828800" lvl="3" indent="-228600" algn="l">
              <a:spcBef>
                <a:spcPts val="200"/>
              </a:spcBef>
              <a:spcAft>
                <a:spcPts val="0"/>
              </a:spcAft>
              <a:buSzPts val="1100"/>
              <a:buFont typeface="Gill Sans"/>
              <a:buNone/>
              <a:defRPr sz="1100"/>
            </a:lvl4pPr>
            <a:lvl5pPr marL="2286000" lvl="4" indent="-228600" algn="l">
              <a:spcBef>
                <a:spcPts val="200"/>
              </a:spcBef>
              <a:spcAft>
                <a:spcPts val="0"/>
              </a:spcAft>
              <a:buSzPts val="900"/>
              <a:buFont typeface="Gill Sans"/>
              <a:buNone/>
              <a:defRPr sz="1100"/>
            </a:lvl5pPr>
            <a:lvl6pPr marL="2743200" lvl="5" indent="-228600" algn="l">
              <a:spcBef>
                <a:spcPts val="200"/>
              </a:spcBef>
              <a:spcAft>
                <a:spcPts val="0"/>
              </a:spcAft>
              <a:buSzPts val="900"/>
              <a:buFont typeface="Gill Sans"/>
              <a:buNone/>
              <a:defRPr sz="1100"/>
            </a:lvl6pPr>
            <a:lvl7pPr marL="3200400" lvl="6" indent="-228600" algn="l">
              <a:spcBef>
                <a:spcPts val="200"/>
              </a:spcBef>
              <a:spcAft>
                <a:spcPts val="0"/>
              </a:spcAft>
              <a:buSzPts val="900"/>
              <a:buFont typeface="Gill Sans"/>
              <a:buNone/>
              <a:defRPr sz="1100"/>
            </a:lvl7pPr>
            <a:lvl8pPr marL="3657600" lvl="7" indent="-228600" algn="l">
              <a:spcBef>
                <a:spcPts val="200"/>
              </a:spcBef>
              <a:spcAft>
                <a:spcPts val="0"/>
              </a:spcAft>
              <a:buSzPts val="900"/>
              <a:buFont typeface="Gill Sans"/>
              <a:buNone/>
              <a:defRPr sz="1100"/>
            </a:lvl8pPr>
            <a:lvl9pPr marL="4114800" lvl="8" indent="-228600" algn="l">
              <a:spcBef>
                <a:spcPts val="200"/>
              </a:spcBef>
              <a:spcAft>
                <a:spcPts val="0"/>
              </a:spcAft>
              <a:buSzPts val="900"/>
              <a:buFont typeface="Gill Sans"/>
              <a:buNone/>
              <a:defRPr sz="1100"/>
            </a:lvl9pPr>
          </a:lstStyle>
          <a:p>
            <a:endParaRPr/>
          </a:p>
        </p:txBody>
      </p:sp>
      <p:sp>
        <p:nvSpPr>
          <p:cNvPr id="110" name="Google Shape;110;p19"/>
          <p:cNvSpPr txBox="1">
            <a:spLocks noGrp="1"/>
          </p:cNvSpPr>
          <p:nvPr>
            <p:ph type="ftr" idx="11"/>
          </p:nvPr>
        </p:nvSpPr>
        <p:spPr>
          <a:xfrm>
            <a:off x="3122063" y="4539066"/>
            <a:ext cx="2895600" cy="342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19"/>
          <p:cNvSpPr/>
          <p:nvPr/>
        </p:nvSpPr>
        <p:spPr>
          <a:xfrm>
            <a:off x="566297" y="4625578"/>
            <a:ext cx="289322" cy="289322"/>
          </a:xfrm>
          <a:prstGeom prst="ellipse">
            <a:avLst/>
          </a:prstGeom>
          <a:solidFill>
            <a:srgbClr val="0072B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2" name="Google Shape;112;p19"/>
          <p:cNvSpPr txBox="1"/>
          <p:nvPr/>
        </p:nvSpPr>
        <p:spPr>
          <a:xfrm>
            <a:off x="522752" y="4636294"/>
            <a:ext cx="376411" cy="245672"/>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 sz="800" b="0" i="0" u="none" strike="noStrike" cap="none">
                <a:solidFill>
                  <a:srgbClr val="FFFFFF"/>
                </a:solidFill>
                <a:latin typeface="Arial"/>
                <a:ea typeface="Arial"/>
                <a:cs typeface="Arial"/>
                <a:sym typeface="Arial"/>
              </a:rPr>
              <a:t>‹#›</a:t>
            </a:fld>
            <a:endParaRPr sz="800" b="0" i="0" u="none" strike="noStrike" cap="none">
              <a:solidFill>
                <a:srgbClr val="FFFFFF"/>
              </a:solidFill>
              <a:latin typeface="Arial"/>
              <a:ea typeface="Arial"/>
              <a:cs typeface="Arial"/>
              <a:sym typeface="Arial"/>
            </a:endParaRPr>
          </a:p>
        </p:txBody>
      </p:sp>
      <p:sp>
        <p:nvSpPr>
          <p:cNvPr id="113" name="Google Shape;113;p19"/>
          <p:cNvSpPr/>
          <p:nvPr/>
        </p:nvSpPr>
        <p:spPr>
          <a:xfrm flipH="1">
            <a:off x="0" y="2615315"/>
            <a:ext cx="9144000" cy="70735"/>
          </a:xfrm>
          <a:prstGeom prst="rect">
            <a:avLst/>
          </a:prstGeom>
          <a:solidFill>
            <a:srgbClr val="0072B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14" name="Google Shape;114;p19">
            <a:hlinkClick r:id="rId3"/>
          </p:cNvPr>
          <p:cNvPicPr preferRelativeResize="0"/>
          <p:nvPr/>
        </p:nvPicPr>
        <p:blipFill rotWithShape="1">
          <a:blip r:embed="rId4">
            <a:alphaModFix/>
          </a:blip>
          <a:srcRect/>
          <a:stretch/>
        </p:blipFill>
        <p:spPr>
          <a:xfrm>
            <a:off x="8105392" y="4354246"/>
            <a:ext cx="599759" cy="59975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4"/>
        <p:cNvGrpSpPr/>
        <p:nvPr/>
      </p:nvGrpSpPr>
      <p:grpSpPr>
        <a:xfrm>
          <a:off x="0" y="0"/>
          <a:ext cx="0" cy="0"/>
          <a:chOff x="0" y="0"/>
          <a:chExt cx="0" cy="0"/>
        </a:xfrm>
      </p:grpSpPr>
      <p:sp>
        <p:nvSpPr>
          <p:cNvPr id="135" name="Google Shape;135;p22"/>
          <p:cNvSpPr txBox="1">
            <a:spLocks noGrp="1"/>
          </p:cNvSpPr>
          <p:nvPr>
            <p:ph type="ftr" idx="11"/>
          </p:nvPr>
        </p:nvSpPr>
        <p:spPr>
          <a:xfrm>
            <a:off x="3122063" y="4539066"/>
            <a:ext cx="2895600" cy="342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6" name="Google Shape;136;p22"/>
          <p:cNvSpPr/>
          <p:nvPr/>
        </p:nvSpPr>
        <p:spPr>
          <a:xfrm>
            <a:off x="566297" y="4625578"/>
            <a:ext cx="289322" cy="289322"/>
          </a:xfrm>
          <a:prstGeom prst="ellipse">
            <a:avLst/>
          </a:prstGeom>
          <a:solidFill>
            <a:srgbClr val="0072B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 name="Google Shape;137;p22"/>
          <p:cNvSpPr txBox="1"/>
          <p:nvPr/>
        </p:nvSpPr>
        <p:spPr>
          <a:xfrm>
            <a:off x="522752" y="4636294"/>
            <a:ext cx="376411" cy="245672"/>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 sz="800" b="0" i="0" u="none" strike="noStrike" cap="none">
                <a:solidFill>
                  <a:srgbClr val="FFFFFF"/>
                </a:solidFill>
                <a:latin typeface="Arial"/>
                <a:ea typeface="Arial"/>
                <a:cs typeface="Arial"/>
                <a:sym typeface="Arial"/>
              </a:rPr>
              <a:t>‹#›</a:t>
            </a:fld>
            <a:endParaRPr sz="800" b="0" i="0" u="none" strike="noStrike" cap="none">
              <a:solidFill>
                <a:srgbClr val="FFFFFF"/>
              </a:solidFill>
              <a:latin typeface="Arial"/>
              <a:ea typeface="Arial"/>
              <a:cs typeface="Arial"/>
              <a:sym typeface="Arial"/>
            </a:endParaRPr>
          </a:p>
        </p:txBody>
      </p:sp>
      <p:pic>
        <p:nvPicPr>
          <p:cNvPr id="138" name="Google Shape;138;p22">
            <a:hlinkClick r:id="rId2"/>
          </p:cNvPr>
          <p:cNvPicPr preferRelativeResize="0"/>
          <p:nvPr/>
        </p:nvPicPr>
        <p:blipFill rotWithShape="1">
          <a:blip r:embed="rId3">
            <a:alphaModFix/>
          </a:blip>
          <a:srcRect/>
          <a:stretch/>
        </p:blipFill>
        <p:spPr>
          <a:xfrm>
            <a:off x="8105392" y="4354246"/>
            <a:ext cx="599759" cy="59975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9"/>
        <p:cNvGrpSpPr/>
        <p:nvPr/>
      </p:nvGrpSpPr>
      <p:grpSpPr>
        <a:xfrm>
          <a:off x="0" y="0"/>
          <a:ext cx="0" cy="0"/>
          <a:chOff x="0" y="0"/>
          <a:chExt cx="0" cy="0"/>
        </a:xfrm>
      </p:grpSpPr>
      <p:sp>
        <p:nvSpPr>
          <p:cNvPr id="140" name="Google Shape;140;p23"/>
          <p:cNvSpPr txBox="1">
            <a:spLocks noGrp="1"/>
          </p:cNvSpPr>
          <p:nvPr>
            <p:ph type="title"/>
          </p:nvPr>
        </p:nvSpPr>
        <p:spPr>
          <a:xfrm>
            <a:off x="549968" y="328011"/>
            <a:ext cx="8151812" cy="817960"/>
          </a:xfrm>
          <a:prstGeom prst="rect">
            <a:avLst/>
          </a:prstGeom>
          <a:noFill/>
          <a:ln>
            <a:noFill/>
          </a:ln>
        </p:spPr>
        <p:txBody>
          <a:bodyPr spcFirstLastPara="1" wrap="square" lIns="68575" tIns="34275" rIns="68575" bIns="34275" anchor="b"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1" name="Google Shape;141;p23"/>
          <p:cNvSpPr txBox="1">
            <a:spLocks noGrp="1"/>
          </p:cNvSpPr>
          <p:nvPr>
            <p:ph type="body" idx="1"/>
          </p:nvPr>
        </p:nvSpPr>
        <p:spPr>
          <a:xfrm rot="5400000">
            <a:off x="3181742" y="-1233788"/>
            <a:ext cx="2929540" cy="8110537"/>
          </a:xfrm>
          <a:prstGeom prst="rect">
            <a:avLst/>
          </a:prstGeom>
          <a:noFill/>
          <a:ln>
            <a:noFill/>
          </a:ln>
        </p:spPr>
        <p:txBody>
          <a:bodyPr spcFirstLastPara="1" wrap="square" lIns="68575" tIns="34275" rIns="68575" bIns="34275" anchor="t" anchorCtr="0">
            <a:noAutofit/>
          </a:bodyPr>
          <a:lstStyle>
            <a:lvl1pPr marL="457200" lvl="0" indent="-292100" algn="l">
              <a:spcBef>
                <a:spcPts val="300"/>
              </a:spcBef>
              <a:spcAft>
                <a:spcPts val="0"/>
              </a:spcAft>
              <a:buSzPts val="1000"/>
              <a:buChar char="▪"/>
              <a:defRPr/>
            </a:lvl1pPr>
            <a:lvl2pPr marL="914400" lvl="1" indent="-285750" algn="l">
              <a:spcBef>
                <a:spcPts val="300"/>
              </a:spcBef>
              <a:spcAft>
                <a:spcPts val="0"/>
              </a:spcAft>
              <a:buSzPts val="900"/>
              <a:buChar char="▪"/>
              <a:defRPr/>
            </a:lvl2pPr>
            <a:lvl3pPr marL="1371600" lvl="2" indent="-317500" algn="l">
              <a:spcBef>
                <a:spcPts val="300"/>
              </a:spcBef>
              <a:spcAft>
                <a:spcPts val="0"/>
              </a:spcAft>
              <a:buSzPts val="1400"/>
              <a:buChar char="•"/>
              <a:defRPr/>
            </a:lvl3pPr>
            <a:lvl4pPr marL="1828800" lvl="3" indent="-317500" algn="l">
              <a:spcBef>
                <a:spcPts val="300"/>
              </a:spcBef>
              <a:spcAft>
                <a:spcPts val="0"/>
              </a:spcAft>
              <a:buSzPts val="1400"/>
              <a:buChar char="•"/>
              <a:defRPr/>
            </a:lvl4pPr>
            <a:lvl5pPr marL="2286000" lvl="4" indent="-298450" algn="l">
              <a:spcBef>
                <a:spcPts val="300"/>
              </a:spcBef>
              <a:spcAft>
                <a:spcPts val="0"/>
              </a:spcAft>
              <a:buSzPts val="1100"/>
              <a:buChar char="•"/>
              <a:defRPr/>
            </a:lvl5pPr>
            <a:lvl6pPr marL="2743200" lvl="5" indent="-298450" algn="l">
              <a:spcBef>
                <a:spcPts val="300"/>
              </a:spcBef>
              <a:spcAft>
                <a:spcPts val="0"/>
              </a:spcAft>
              <a:buSzPts val="1100"/>
              <a:buChar char="•"/>
              <a:defRPr/>
            </a:lvl6pPr>
            <a:lvl7pPr marL="3200400" lvl="6" indent="-298450" algn="l">
              <a:spcBef>
                <a:spcPts val="300"/>
              </a:spcBef>
              <a:spcAft>
                <a:spcPts val="0"/>
              </a:spcAft>
              <a:buSzPts val="1100"/>
              <a:buChar char="•"/>
              <a:defRPr/>
            </a:lvl7pPr>
            <a:lvl8pPr marL="3657600" lvl="7" indent="-298450" algn="l">
              <a:spcBef>
                <a:spcPts val="300"/>
              </a:spcBef>
              <a:spcAft>
                <a:spcPts val="0"/>
              </a:spcAft>
              <a:buSzPts val="1100"/>
              <a:buChar char="•"/>
              <a:defRPr/>
            </a:lvl8pPr>
            <a:lvl9pPr marL="4114800" lvl="8" indent="-298450" algn="l">
              <a:spcBef>
                <a:spcPts val="300"/>
              </a:spcBef>
              <a:spcAft>
                <a:spcPts val="0"/>
              </a:spcAft>
              <a:buSzPts val="1100"/>
              <a:buChar char="•"/>
              <a:defRPr/>
            </a:lvl9pPr>
          </a:lstStyle>
          <a:p>
            <a:endParaRPr/>
          </a:p>
        </p:txBody>
      </p:sp>
      <p:sp>
        <p:nvSpPr>
          <p:cNvPr id="142" name="Google Shape;142;p23"/>
          <p:cNvSpPr txBox="1">
            <a:spLocks noGrp="1"/>
          </p:cNvSpPr>
          <p:nvPr>
            <p:ph type="ftr" idx="11"/>
          </p:nvPr>
        </p:nvSpPr>
        <p:spPr>
          <a:xfrm>
            <a:off x="3122063" y="4539066"/>
            <a:ext cx="2895600" cy="342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3" name="Google Shape;143;p23"/>
          <p:cNvSpPr/>
          <p:nvPr/>
        </p:nvSpPr>
        <p:spPr>
          <a:xfrm>
            <a:off x="566297" y="4625578"/>
            <a:ext cx="289322" cy="289322"/>
          </a:xfrm>
          <a:prstGeom prst="ellipse">
            <a:avLst/>
          </a:prstGeom>
          <a:solidFill>
            <a:srgbClr val="0072B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 name="Google Shape;144;p23"/>
          <p:cNvSpPr txBox="1"/>
          <p:nvPr/>
        </p:nvSpPr>
        <p:spPr>
          <a:xfrm>
            <a:off x="522752" y="4636294"/>
            <a:ext cx="376411" cy="245672"/>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 sz="800" b="0" i="0" u="none" strike="noStrike" cap="none">
                <a:solidFill>
                  <a:srgbClr val="FFFFFF"/>
                </a:solidFill>
                <a:latin typeface="Arial"/>
                <a:ea typeface="Arial"/>
                <a:cs typeface="Arial"/>
                <a:sym typeface="Arial"/>
              </a:rPr>
              <a:t>‹#›</a:t>
            </a:fld>
            <a:endParaRPr sz="800" b="0" i="0" u="none" strike="noStrike" cap="none">
              <a:solidFill>
                <a:srgbClr val="FFFFFF"/>
              </a:solidFill>
              <a:latin typeface="Arial"/>
              <a:ea typeface="Arial"/>
              <a:cs typeface="Arial"/>
              <a:sym typeface="Arial"/>
            </a:endParaRPr>
          </a:p>
        </p:txBody>
      </p:sp>
      <p:pic>
        <p:nvPicPr>
          <p:cNvPr id="145" name="Google Shape;145;p23">
            <a:hlinkClick r:id="rId2"/>
          </p:cNvPr>
          <p:cNvPicPr preferRelativeResize="0"/>
          <p:nvPr/>
        </p:nvPicPr>
        <p:blipFill rotWithShape="1">
          <a:blip r:embed="rId3">
            <a:alphaModFix/>
          </a:blip>
          <a:srcRect/>
          <a:stretch/>
        </p:blipFill>
        <p:spPr>
          <a:xfrm>
            <a:off x="8105392" y="4354246"/>
            <a:ext cx="599759" cy="59975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etails - Style 1">
  <p:cSld name="Details - Style 1">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494176" y="133055"/>
            <a:ext cx="8151812" cy="791169"/>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8" name="Google Shape;78;p16"/>
          <p:cNvSpPr/>
          <p:nvPr/>
        </p:nvSpPr>
        <p:spPr>
          <a:xfrm>
            <a:off x="566297" y="4625578"/>
            <a:ext cx="289322" cy="289322"/>
          </a:xfrm>
          <a:prstGeom prst="ellipse">
            <a:avLst/>
          </a:prstGeom>
          <a:solidFill>
            <a:srgbClr val="0072B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9" name="Google Shape;79;p16"/>
          <p:cNvSpPr txBox="1"/>
          <p:nvPr/>
        </p:nvSpPr>
        <p:spPr>
          <a:xfrm>
            <a:off x="522752" y="4636294"/>
            <a:ext cx="376411" cy="245672"/>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 sz="800" b="0" i="0" u="none" strike="noStrike" cap="none">
                <a:solidFill>
                  <a:srgbClr val="FFFFFF"/>
                </a:solidFill>
                <a:latin typeface="Arial"/>
                <a:ea typeface="Arial"/>
                <a:cs typeface="Arial"/>
                <a:sym typeface="Arial"/>
              </a:rPr>
              <a:t>‹#›</a:t>
            </a:fld>
            <a:endParaRPr sz="800" b="0" i="0" u="none" strike="noStrike" cap="none">
              <a:solidFill>
                <a:srgbClr val="FFFFFF"/>
              </a:solidFill>
              <a:latin typeface="Arial"/>
              <a:ea typeface="Arial"/>
              <a:cs typeface="Arial"/>
              <a:sym typeface="Arial"/>
            </a:endParaRPr>
          </a:p>
        </p:txBody>
      </p:sp>
      <p:sp>
        <p:nvSpPr>
          <p:cNvPr id="80" name="Google Shape;80;p16"/>
          <p:cNvSpPr txBox="1">
            <a:spLocks noGrp="1"/>
          </p:cNvSpPr>
          <p:nvPr>
            <p:ph type="body" idx="1"/>
          </p:nvPr>
        </p:nvSpPr>
        <p:spPr>
          <a:xfrm>
            <a:off x="531663" y="1203777"/>
            <a:ext cx="8114326" cy="3179096"/>
          </a:xfrm>
          <a:prstGeom prst="rect">
            <a:avLst/>
          </a:prstGeom>
          <a:noFill/>
          <a:ln>
            <a:noFill/>
          </a:ln>
        </p:spPr>
        <p:txBody>
          <a:bodyPr spcFirstLastPara="1" wrap="square" lIns="68575" tIns="34275" rIns="68575" bIns="34275" anchor="t" anchorCtr="0">
            <a:noAutofit/>
          </a:bodyPr>
          <a:lstStyle>
            <a:lvl1pPr marL="457200" lvl="0" indent="-330200" algn="l">
              <a:spcBef>
                <a:spcPts val="400"/>
              </a:spcBef>
              <a:spcAft>
                <a:spcPts val="0"/>
              </a:spcAft>
              <a:buClr>
                <a:srgbClr val="0072BC"/>
              </a:buClr>
              <a:buSzPts val="1600"/>
              <a:buChar char="▪"/>
              <a:defRPr sz="2100"/>
            </a:lvl1pPr>
            <a:lvl2pPr marL="914400" lvl="1" indent="-311150" algn="l">
              <a:spcBef>
                <a:spcPts val="400"/>
              </a:spcBef>
              <a:spcAft>
                <a:spcPts val="0"/>
              </a:spcAft>
              <a:buClr>
                <a:srgbClr val="0B8C45"/>
              </a:buClr>
              <a:buSzPts val="1300"/>
              <a:buChar char="▪"/>
              <a:defRPr sz="1800"/>
            </a:lvl2pPr>
            <a:lvl3pPr marL="1371600" lvl="2" indent="-323850" algn="l">
              <a:spcBef>
                <a:spcPts val="300"/>
              </a:spcBef>
              <a:spcAft>
                <a:spcPts val="0"/>
              </a:spcAft>
              <a:buClr>
                <a:srgbClr val="0072BC"/>
              </a:buClr>
              <a:buSzPts val="1500"/>
              <a:buFont typeface="Gill Sans"/>
              <a:buChar char="•"/>
              <a:defRPr sz="1500"/>
            </a:lvl3pPr>
            <a:lvl4pPr marL="1828800" lvl="3" indent="-317500" algn="l">
              <a:spcBef>
                <a:spcPts val="300"/>
              </a:spcBef>
              <a:spcAft>
                <a:spcPts val="0"/>
              </a:spcAft>
              <a:buClr>
                <a:srgbClr val="0B8C45"/>
              </a:buClr>
              <a:buSzPts val="1400"/>
              <a:buFont typeface="Gill Sans"/>
              <a:buChar char="•"/>
              <a:defRPr sz="1400"/>
            </a:lvl4pPr>
            <a:lvl5pPr marL="2286000" lvl="4" indent="-298450" algn="l">
              <a:spcBef>
                <a:spcPts val="300"/>
              </a:spcBef>
              <a:spcAft>
                <a:spcPts val="0"/>
              </a:spcAft>
              <a:buClr>
                <a:srgbClr val="0072BC"/>
              </a:buClr>
              <a:buSzPts val="1100"/>
              <a:buFont typeface="Gill Sans"/>
              <a:buChar char="•"/>
              <a:defRPr sz="1400"/>
            </a:lvl5pPr>
            <a:lvl6pPr marL="2743200" lvl="5" indent="-298450" algn="l">
              <a:spcBef>
                <a:spcPts val="300"/>
              </a:spcBef>
              <a:spcAft>
                <a:spcPts val="0"/>
              </a:spcAft>
              <a:buSzPts val="1100"/>
              <a:buFont typeface="Gill Sans"/>
              <a:buChar char="•"/>
              <a:defRPr sz="1400"/>
            </a:lvl6pPr>
            <a:lvl7pPr marL="3200400" lvl="6" indent="-298450" algn="l">
              <a:spcBef>
                <a:spcPts val="300"/>
              </a:spcBef>
              <a:spcAft>
                <a:spcPts val="0"/>
              </a:spcAft>
              <a:buSzPts val="1100"/>
              <a:buFont typeface="Gill Sans"/>
              <a:buChar char="•"/>
              <a:defRPr sz="1400"/>
            </a:lvl7pPr>
            <a:lvl8pPr marL="3657600" lvl="7" indent="-298450" algn="l">
              <a:spcBef>
                <a:spcPts val="300"/>
              </a:spcBef>
              <a:spcAft>
                <a:spcPts val="0"/>
              </a:spcAft>
              <a:buSzPts val="1100"/>
              <a:buFont typeface="Gill Sans"/>
              <a:buChar char="•"/>
              <a:defRPr sz="1400"/>
            </a:lvl8pPr>
            <a:lvl9pPr marL="4114800" lvl="8" indent="-298450" algn="l">
              <a:spcBef>
                <a:spcPts val="300"/>
              </a:spcBef>
              <a:spcAft>
                <a:spcPts val="0"/>
              </a:spcAft>
              <a:buSzPts val="1100"/>
              <a:buFont typeface="Gill Sans"/>
              <a:buChar char="•"/>
              <a:defRPr sz="1400"/>
            </a:lvl9pPr>
          </a:lstStyle>
          <a:p>
            <a:endParaRPr/>
          </a:p>
        </p:txBody>
      </p:sp>
      <p:grpSp>
        <p:nvGrpSpPr>
          <p:cNvPr id="81" name="Google Shape;81;p16"/>
          <p:cNvGrpSpPr/>
          <p:nvPr/>
        </p:nvGrpSpPr>
        <p:grpSpPr>
          <a:xfrm>
            <a:off x="7144" y="2"/>
            <a:ext cx="9143999" cy="1064627"/>
            <a:chOff x="9525" y="2"/>
            <a:chExt cx="12191999" cy="1419503"/>
          </a:xfrm>
        </p:grpSpPr>
        <p:pic>
          <p:nvPicPr>
            <p:cNvPr id="82" name="Google Shape;82;p16"/>
            <p:cNvPicPr preferRelativeResize="0"/>
            <p:nvPr/>
          </p:nvPicPr>
          <p:blipFill rotWithShape="1">
            <a:blip r:embed="rId2">
              <a:alphaModFix/>
            </a:blip>
            <a:srcRect l="162" r="161" b="31313"/>
            <a:stretch/>
          </p:blipFill>
          <p:spPr>
            <a:xfrm>
              <a:off x="9525" y="2"/>
              <a:ext cx="12191999" cy="1233972"/>
            </a:xfrm>
            <a:prstGeom prst="rect">
              <a:avLst/>
            </a:prstGeom>
            <a:noFill/>
            <a:ln>
              <a:noFill/>
            </a:ln>
          </p:spPr>
        </p:pic>
        <p:sp>
          <p:nvSpPr>
            <p:cNvPr id="83" name="Google Shape;83;p16"/>
            <p:cNvSpPr/>
            <p:nvPr/>
          </p:nvSpPr>
          <p:spPr>
            <a:xfrm>
              <a:off x="9525" y="1338782"/>
              <a:ext cx="12191999" cy="80723"/>
            </a:xfrm>
            <a:prstGeom prst="rect">
              <a:avLst/>
            </a:prstGeom>
            <a:solidFill>
              <a:srgbClr val="0072B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pic>
        <p:nvPicPr>
          <p:cNvPr id="84" name="Google Shape;84;p16">
            <a:hlinkClick r:id="rId3"/>
          </p:cNvPr>
          <p:cNvPicPr preferRelativeResize="0"/>
          <p:nvPr/>
        </p:nvPicPr>
        <p:blipFill rotWithShape="1">
          <a:blip r:embed="rId4">
            <a:alphaModFix/>
          </a:blip>
          <a:srcRect/>
          <a:stretch/>
        </p:blipFill>
        <p:spPr>
          <a:xfrm>
            <a:off x="8105392" y="4354246"/>
            <a:ext cx="599759" cy="599758"/>
          </a:xfrm>
          <a:prstGeom prst="rect">
            <a:avLst/>
          </a:prstGeom>
          <a:noFill/>
          <a:ln>
            <a:noFill/>
          </a:ln>
        </p:spPr>
      </p:pic>
    </p:spTree>
    <p:extLst>
      <p:ext uri="{BB962C8B-B14F-4D97-AF65-F5344CB8AC3E}">
        <p14:creationId xmlns:p14="http://schemas.microsoft.com/office/powerpoint/2010/main" val="2754355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71538" y="400051"/>
            <a:ext cx="8151812" cy="817960"/>
          </a:xfrm>
          <a:prstGeom prst="rect">
            <a:avLst/>
          </a:prstGeom>
          <a:noFill/>
          <a:ln>
            <a:noFill/>
          </a:ln>
        </p:spPr>
        <p:txBody>
          <a:bodyPr spcFirstLastPara="1" wrap="square" lIns="68575" tIns="34275" rIns="68575" bIns="34275" anchor="b" anchorCtr="0">
            <a:noAutofit/>
          </a:bodyPr>
          <a:lstStyle>
            <a:lvl1pPr marR="0" lvl="0" algn="l" rtl="0">
              <a:spcBef>
                <a:spcPts val="0"/>
              </a:spcBef>
              <a:spcAft>
                <a:spcPts val="0"/>
              </a:spcAft>
              <a:buSzPts val="1100"/>
              <a:buNone/>
              <a:defRPr sz="3300" b="0" i="0" u="none" strike="noStrike" cap="none">
                <a:solidFill>
                  <a:schemeClr val="dk2"/>
                </a:solidFill>
                <a:latin typeface="Gill Sans"/>
                <a:ea typeface="Gill Sans"/>
                <a:cs typeface="Gill Sans"/>
                <a:sym typeface="Gill Sans"/>
              </a:defRPr>
            </a:lvl1pPr>
            <a:lvl2pPr marR="0" lvl="1" algn="l" rtl="0">
              <a:spcBef>
                <a:spcPts val="0"/>
              </a:spcBef>
              <a:spcAft>
                <a:spcPts val="0"/>
              </a:spcAft>
              <a:buSzPts val="1100"/>
              <a:buNone/>
              <a:defRPr sz="3300" b="0" i="0" u="none" strike="noStrike" cap="none">
                <a:solidFill>
                  <a:schemeClr val="dk2"/>
                </a:solidFill>
                <a:latin typeface="Helvetica Neue"/>
                <a:ea typeface="Helvetica Neue"/>
                <a:cs typeface="Helvetica Neue"/>
                <a:sym typeface="Helvetica Neue"/>
              </a:defRPr>
            </a:lvl2pPr>
            <a:lvl3pPr marR="0" lvl="2" algn="l" rtl="0">
              <a:spcBef>
                <a:spcPts val="0"/>
              </a:spcBef>
              <a:spcAft>
                <a:spcPts val="0"/>
              </a:spcAft>
              <a:buSzPts val="1100"/>
              <a:buNone/>
              <a:defRPr sz="3300" b="0" i="0" u="none" strike="noStrike" cap="none">
                <a:solidFill>
                  <a:schemeClr val="dk2"/>
                </a:solidFill>
                <a:latin typeface="Helvetica Neue"/>
                <a:ea typeface="Helvetica Neue"/>
                <a:cs typeface="Helvetica Neue"/>
                <a:sym typeface="Helvetica Neue"/>
              </a:defRPr>
            </a:lvl3pPr>
            <a:lvl4pPr marR="0" lvl="3" algn="l" rtl="0">
              <a:spcBef>
                <a:spcPts val="0"/>
              </a:spcBef>
              <a:spcAft>
                <a:spcPts val="0"/>
              </a:spcAft>
              <a:buSzPts val="1100"/>
              <a:buNone/>
              <a:defRPr sz="3300" b="0" i="0" u="none" strike="noStrike" cap="none">
                <a:solidFill>
                  <a:schemeClr val="dk2"/>
                </a:solidFill>
                <a:latin typeface="Helvetica Neue"/>
                <a:ea typeface="Helvetica Neue"/>
                <a:cs typeface="Helvetica Neue"/>
                <a:sym typeface="Helvetica Neue"/>
              </a:defRPr>
            </a:lvl4pPr>
            <a:lvl5pPr marR="0" lvl="4" algn="l" rtl="0">
              <a:spcBef>
                <a:spcPts val="0"/>
              </a:spcBef>
              <a:spcAft>
                <a:spcPts val="0"/>
              </a:spcAft>
              <a:buSzPts val="1100"/>
              <a:buNone/>
              <a:defRPr sz="3300" b="0" i="0" u="none" strike="noStrike" cap="none">
                <a:solidFill>
                  <a:schemeClr val="dk2"/>
                </a:solidFill>
                <a:latin typeface="Helvetica Neue"/>
                <a:ea typeface="Helvetica Neue"/>
                <a:cs typeface="Helvetica Neue"/>
                <a:sym typeface="Helvetica Neue"/>
              </a:defRPr>
            </a:lvl5pPr>
            <a:lvl6pPr marR="0" lvl="5" algn="l" rtl="0">
              <a:spcBef>
                <a:spcPts val="0"/>
              </a:spcBef>
              <a:spcAft>
                <a:spcPts val="0"/>
              </a:spcAft>
              <a:buSzPts val="1100"/>
              <a:buNone/>
              <a:defRPr sz="3300" b="0" i="0" u="none" strike="noStrike" cap="none">
                <a:solidFill>
                  <a:schemeClr val="dk2"/>
                </a:solidFill>
                <a:latin typeface="Helvetica Neue"/>
                <a:ea typeface="Helvetica Neue"/>
                <a:cs typeface="Helvetica Neue"/>
                <a:sym typeface="Helvetica Neue"/>
              </a:defRPr>
            </a:lvl6pPr>
            <a:lvl7pPr marR="0" lvl="6" algn="l" rtl="0">
              <a:spcBef>
                <a:spcPts val="0"/>
              </a:spcBef>
              <a:spcAft>
                <a:spcPts val="0"/>
              </a:spcAft>
              <a:buSzPts val="1100"/>
              <a:buNone/>
              <a:defRPr sz="3300" b="0" i="0" u="none" strike="noStrike" cap="none">
                <a:solidFill>
                  <a:schemeClr val="dk2"/>
                </a:solidFill>
                <a:latin typeface="Helvetica Neue"/>
                <a:ea typeface="Helvetica Neue"/>
                <a:cs typeface="Helvetica Neue"/>
                <a:sym typeface="Helvetica Neue"/>
              </a:defRPr>
            </a:lvl7pPr>
            <a:lvl8pPr marR="0" lvl="7" algn="l" rtl="0">
              <a:spcBef>
                <a:spcPts val="0"/>
              </a:spcBef>
              <a:spcAft>
                <a:spcPts val="0"/>
              </a:spcAft>
              <a:buSzPts val="1100"/>
              <a:buNone/>
              <a:defRPr sz="3300" b="0" i="0" u="none" strike="noStrike" cap="none">
                <a:solidFill>
                  <a:schemeClr val="dk2"/>
                </a:solidFill>
                <a:latin typeface="Helvetica Neue"/>
                <a:ea typeface="Helvetica Neue"/>
                <a:cs typeface="Helvetica Neue"/>
                <a:sym typeface="Helvetica Neue"/>
              </a:defRPr>
            </a:lvl8pPr>
            <a:lvl9pPr marR="0" lvl="8" algn="l" rtl="0">
              <a:spcBef>
                <a:spcPts val="0"/>
              </a:spcBef>
              <a:spcAft>
                <a:spcPts val="0"/>
              </a:spcAft>
              <a:buSzPts val="1100"/>
              <a:buNone/>
              <a:defRPr sz="3300" b="0" i="0" u="none" strike="noStrike" cap="none">
                <a:solidFill>
                  <a:schemeClr val="dk2"/>
                </a:solidFill>
                <a:latin typeface="Helvetica Neue"/>
                <a:ea typeface="Helvetica Neue"/>
                <a:cs typeface="Helvetica Neue"/>
                <a:sym typeface="Helvetica Neue"/>
              </a:defRPr>
            </a:lvl9pPr>
          </a:lstStyle>
          <a:p>
            <a:endParaRPr/>
          </a:p>
        </p:txBody>
      </p:sp>
      <p:sp>
        <p:nvSpPr>
          <p:cNvPr id="52" name="Google Shape;52;p13"/>
          <p:cNvSpPr txBox="1">
            <a:spLocks noGrp="1"/>
          </p:cNvSpPr>
          <p:nvPr>
            <p:ph type="body" idx="1"/>
          </p:nvPr>
        </p:nvSpPr>
        <p:spPr>
          <a:xfrm>
            <a:off x="912814" y="1428750"/>
            <a:ext cx="8110537" cy="3143250"/>
          </a:xfrm>
          <a:prstGeom prst="rect">
            <a:avLst/>
          </a:prstGeom>
          <a:noFill/>
          <a:ln>
            <a:noFill/>
          </a:ln>
        </p:spPr>
        <p:txBody>
          <a:bodyPr spcFirstLastPara="1" wrap="square" lIns="68575" tIns="34275" rIns="68575" bIns="34275" anchor="t" anchorCtr="0">
            <a:noAutofit/>
          </a:bodyPr>
          <a:lstStyle>
            <a:lvl1pPr marL="457200" marR="0" lvl="0" indent="-342900" algn="l" rtl="0">
              <a:spcBef>
                <a:spcPts val="500"/>
              </a:spcBef>
              <a:spcAft>
                <a:spcPts val="0"/>
              </a:spcAft>
              <a:buClr>
                <a:schemeClr val="folHlink"/>
              </a:buClr>
              <a:buSzPts val="1800"/>
              <a:buFont typeface="Noto Sans Symbols"/>
              <a:buChar char="▪"/>
              <a:defRPr sz="2400" b="0" i="0" u="none" strike="noStrike" cap="none">
                <a:solidFill>
                  <a:schemeClr val="dk1"/>
                </a:solidFill>
                <a:latin typeface="Gill Sans"/>
                <a:ea typeface="Gill Sans"/>
                <a:cs typeface="Gill Sans"/>
                <a:sym typeface="Gill Sans"/>
              </a:defRPr>
            </a:lvl1pPr>
            <a:lvl2pPr marL="914400" marR="0" lvl="1" indent="-323850" algn="l" rtl="0">
              <a:spcBef>
                <a:spcPts val="400"/>
              </a:spcBef>
              <a:spcAft>
                <a:spcPts val="0"/>
              </a:spcAft>
              <a:buClr>
                <a:schemeClr val="folHlink"/>
              </a:buClr>
              <a:buSzPts val="1500"/>
              <a:buFont typeface="Noto Sans Symbols"/>
              <a:buChar char="▪"/>
              <a:defRPr sz="2100" b="0" i="0" u="none" strike="noStrike" cap="none">
                <a:solidFill>
                  <a:schemeClr val="dk1"/>
                </a:solidFill>
                <a:latin typeface="Gill Sans"/>
                <a:ea typeface="Gill Sans"/>
                <a:cs typeface="Gill Sans"/>
                <a:sym typeface="Gill Sans"/>
              </a:defRPr>
            </a:lvl2pPr>
            <a:lvl3pPr marL="1371600" marR="0" lvl="2" indent="-342900" algn="l" rtl="0">
              <a:spcBef>
                <a:spcPts val="400"/>
              </a:spcBef>
              <a:spcAft>
                <a:spcPts val="0"/>
              </a:spcAft>
              <a:buClr>
                <a:schemeClr val="dk2"/>
              </a:buClr>
              <a:buSzPts val="1800"/>
              <a:buFont typeface="Gill Sans"/>
              <a:buChar char="•"/>
              <a:defRPr sz="1800" b="0" i="0" u="none" strike="noStrike" cap="none">
                <a:solidFill>
                  <a:schemeClr val="dk1"/>
                </a:solidFill>
                <a:latin typeface="Gill Sans"/>
                <a:ea typeface="Gill Sans"/>
                <a:cs typeface="Gill Sans"/>
                <a:sym typeface="Gill Sans"/>
              </a:defRPr>
            </a:lvl3pPr>
            <a:lvl4pPr marL="1828800" marR="0" lvl="3" indent="-323850" algn="l" rtl="0">
              <a:spcBef>
                <a:spcPts val="300"/>
              </a:spcBef>
              <a:spcAft>
                <a:spcPts val="0"/>
              </a:spcAft>
              <a:buClr>
                <a:schemeClr val="hlink"/>
              </a:buClr>
              <a:buSzPts val="1500"/>
              <a:buFont typeface="Gill Sans"/>
              <a:buChar char="•"/>
              <a:defRPr sz="1500" b="0" i="0" u="none" strike="noStrike" cap="none">
                <a:solidFill>
                  <a:schemeClr val="dk1"/>
                </a:solidFill>
                <a:latin typeface="Gill Sans"/>
                <a:ea typeface="Gill Sans"/>
                <a:cs typeface="Gill Sans"/>
                <a:sym typeface="Gill Sans"/>
              </a:defRPr>
            </a:lvl4pPr>
            <a:lvl5pPr marL="2286000" marR="0" lvl="4" indent="-311150" algn="l" rtl="0">
              <a:spcBef>
                <a:spcPts val="300"/>
              </a:spcBef>
              <a:spcAft>
                <a:spcPts val="0"/>
              </a:spcAft>
              <a:buClr>
                <a:schemeClr val="dk1"/>
              </a:buClr>
              <a:buSzPts val="1300"/>
              <a:buFont typeface="Gill Sans"/>
              <a:buChar char="•"/>
              <a:defRPr sz="1500" b="0" i="0" u="none" strike="noStrike" cap="none">
                <a:solidFill>
                  <a:schemeClr val="dk1"/>
                </a:solidFill>
                <a:latin typeface="Gill Sans"/>
                <a:ea typeface="Gill Sans"/>
                <a:cs typeface="Gill Sans"/>
                <a:sym typeface="Gill Sans"/>
              </a:defRPr>
            </a:lvl5pPr>
            <a:lvl6pPr marL="2743200" marR="0" lvl="5" indent="-311150" algn="l" rtl="0">
              <a:spcBef>
                <a:spcPts val="300"/>
              </a:spcBef>
              <a:spcAft>
                <a:spcPts val="0"/>
              </a:spcAft>
              <a:buClr>
                <a:schemeClr val="dk1"/>
              </a:buClr>
              <a:buSzPts val="1300"/>
              <a:buFont typeface="Gill Sans"/>
              <a:buChar char="•"/>
              <a:defRPr sz="1500" b="0" i="0" u="none" strike="noStrike" cap="none">
                <a:solidFill>
                  <a:schemeClr val="dk1"/>
                </a:solidFill>
                <a:latin typeface="Gill Sans"/>
                <a:ea typeface="Gill Sans"/>
                <a:cs typeface="Gill Sans"/>
                <a:sym typeface="Gill Sans"/>
              </a:defRPr>
            </a:lvl6pPr>
            <a:lvl7pPr marL="3200400" marR="0" lvl="6" indent="-311150" algn="l" rtl="0">
              <a:spcBef>
                <a:spcPts val="300"/>
              </a:spcBef>
              <a:spcAft>
                <a:spcPts val="0"/>
              </a:spcAft>
              <a:buClr>
                <a:schemeClr val="dk1"/>
              </a:buClr>
              <a:buSzPts val="1300"/>
              <a:buFont typeface="Gill Sans"/>
              <a:buChar char="•"/>
              <a:defRPr sz="1500" b="0" i="0" u="none" strike="noStrike" cap="none">
                <a:solidFill>
                  <a:schemeClr val="dk1"/>
                </a:solidFill>
                <a:latin typeface="Gill Sans"/>
                <a:ea typeface="Gill Sans"/>
                <a:cs typeface="Gill Sans"/>
                <a:sym typeface="Gill Sans"/>
              </a:defRPr>
            </a:lvl7pPr>
            <a:lvl8pPr marL="3657600" marR="0" lvl="7" indent="-311150" algn="l" rtl="0">
              <a:spcBef>
                <a:spcPts val="300"/>
              </a:spcBef>
              <a:spcAft>
                <a:spcPts val="0"/>
              </a:spcAft>
              <a:buClr>
                <a:schemeClr val="dk1"/>
              </a:buClr>
              <a:buSzPts val="1300"/>
              <a:buFont typeface="Gill Sans"/>
              <a:buChar char="•"/>
              <a:defRPr sz="1500" b="0" i="0" u="none" strike="noStrike" cap="none">
                <a:solidFill>
                  <a:schemeClr val="dk1"/>
                </a:solidFill>
                <a:latin typeface="Gill Sans"/>
                <a:ea typeface="Gill Sans"/>
                <a:cs typeface="Gill Sans"/>
                <a:sym typeface="Gill Sans"/>
              </a:defRPr>
            </a:lvl8pPr>
            <a:lvl9pPr marL="4114800" marR="0" lvl="8" indent="-311150" algn="l" rtl="0">
              <a:spcBef>
                <a:spcPts val="300"/>
              </a:spcBef>
              <a:spcAft>
                <a:spcPts val="0"/>
              </a:spcAft>
              <a:buClr>
                <a:schemeClr val="dk1"/>
              </a:buClr>
              <a:buSzPts val="1300"/>
              <a:buFont typeface="Gill Sans"/>
              <a:buChar char="•"/>
              <a:defRPr sz="1500" b="0" i="0" u="none" strike="noStrike" cap="none">
                <a:solidFill>
                  <a:schemeClr val="dk1"/>
                </a:solidFill>
                <a:latin typeface="Gill Sans"/>
                <a:ea typeface="Gill Sans"/>
                <a:cs typeface="Gill Sans"/>
                <a:sym typeface="Gill Sans"/>
              </a:defRPr>
            </a:lvl9pPr>
          </a:lstStyle>
          <a:p>
            <a:endParaRPr/>
          </a:p>
        </p:txBody>
      </p:sp>
      <p:sp>
        <p:nvSpPr>
          <p:cNvPr id="53" name="Google Shape;53;p13"/>
          <p:cNvSpPr txBox="1">
            <a:spLocks noGrp="1"/>
          </p:cNvSpPr>
          <p:nvPr>
            <p:ph type="dt" idx="10"/>
          </p:nvPr>
        </p:nvSpPr>
        <p:spPr>
          <a:xfrm>
            <a:off x="1152525" y="4714875"/>
            <a:ext cx="1905000" cy="342900"/>
          </a:xfrm>
          <a:prstGeom prst="rect">
            <a:avLst/>
          </a:prstGeom>
          <a:noFill/>
          <a:ln>
            <a:noFill/>
          </a:ln>
        </p:spPr>
        <p:txBody>
          <a:bodyPr spcFirstLastPara="1" wrap="square" lIns="68575" tIns="34275" rIns="68575" bIns="34275" anchor="b" anchorCtr="0">
            <a:noAutofit/>
          </a:bodyPr>
          <a:lstStyle>
            <a:lvl1pPr marR="0" lvl="0" algn="l" rtl="0">
              <a:spcBef>
                <a:spcPts val="0"/>
              </a:spcBef>
              <a:spcAft>
                <a:spcPts val="0"/>
              </a:spcAft>
              <a:buSzPts val="1100"/>
              <a:buNone/>
              <a:defRPr sz="1100" b="0" i="0" u="none" strike="noStrike" cap="none">
                <a:solidFill>
                  <a:schemeClr val="dk1"/>
                </a:solidFill>
                <a:latin typeface="Gill Sans"/>
                <a:ea typeface="Gill Sans"/>
                <a:cs typeface="Gill Sans"/>
                <a:sym typeface="Gill Sans"/>
              </a:defRPr>
            </a:lvl1pPr>
            <a:lvl2pPr marR="0" lvl="1" algn="l" rtl="0">
              <a:spcBef>
                <a:spcPts val="0"/>
              </a:spcBef>
              <a:spcAft>
                <a:spcPts val="0"/>
              </a:spcAft>
              <a:buSzPts val="11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800"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3590925" y="4714875"/>
            <a:ext cx="2895600" cy="342900"/>
          </a:xfrm>
          <a:prstGeom prst="rect">
            <a:avLst/>
          </a:prstGeom>
          <a:noFill/>
          <a:ln>
            <a:noFill/>
          </a:ln>
        </p:spPr>
        <p:txBody>
          <a:bodyPr spcFirstLastPara="1" wrap="square" lIns="68575" tIns="34275" rIns="68575" bIns="34275" anchor="b" anchorCtr="0">
            <a:noAutofit/>
          </a:bodyPr>
          <a:lstStyle>
            <a:lvl1pPr marR="0" lvl="0" algn="ctr" rtl="0">
              <a:spcBef>
                <a:spcPts val="0"/>
              </a:spcBef>
              <a:spcAft>
                <a:spcPts val="0"/>
              </a:spcAft>
              <a:buSzPts val="1100"/>
              <a:buNone/>
              <a:defRPr sz="1100" b="0" i="0" u="none" strike="noStrike" cap="none">
                <a:solidFill>
                  <a:schemeClr val="dk1"/>
                </a:solidFill>
                <a:latin typeface="Gill Sans"/>
                <a:ea typeface="Gill Sans"/>
                <a:cs typeface="Gill Sans"/>
                <a:sym typeface="Gill Sans"/>
              </a:defRPr>
            </a:lvl1pPr>
            <a:lvl2pPr marR="0" lvl="1" algn="l" rtl="0">
              <a:spcBef>
                <a:spcPts val="0"/>
              </a:spcBef>
              <a:spcAft>
                <a:spcPts val="0"/>
              </a:spcAft>
              <a:buSzPts val="11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800" b="0" i="0" u="none" strike="noStrike" cap="none">
                <a:solidFill>
                  <a:schemeClr val="dk1"/>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7019925" y="4714875"/>
            <a:ext cx="1905000" cy="342900"/>
          </a:xfrm>
          <a:prstGeom prst="rect">
            <a:avLst/>
          </a:prstGeom>
          <a:noFill/>
          <a:ln>
            <a:noFill/>
          </a:ln>
        </p:spPr>
        <p:txBody>
          <a:bodyPr spcFirstLastPara="1" wrap="square" lIns="68575" tIns="34275" rIns="68575" bIns="34275" anchor="b" anchorCtr="0">
            <a:noAutofit/>
          </a:bodyPr>
          <a:lstStyle>
            <a:lvl1pPr marL="0" marR="0" lvl="0" indent="0" algn="r" rtl="0">
              <a:spcBef>
                <a:spcPts val="0"/>
              </a:spcBef>
              <a:spcAft>
                <a:spcPts val="0"/>
              </a:spcAft>
              <a:buNone/>
              <a:defRPr sz="11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1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1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1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1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1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1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1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1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2" r:id="rId3"/>
    <p:sldLayoutId id="2147483663" r:id="rId4"/>
    <p:sldLayoutId id="2147483664" r:id="rId5"/>
    <p:sldLayoutId id="2147483667" r:id="rId6"/>
    <p:sldLayoutId id="2147483668" r:id="rId7"/>
    <p:sldLayoutId id="214748368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mailto:jckwesiga@kab.ac.ug" TargetMode="External"/><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4.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5"/>
          <p:cNvSpPr txBox="1">
            <a:spLocks noGrp="1"/>
          </p:cNvSpPr>
          <p:nvPr>
            <p:ph type="ctrTitle"/>
          </p:nvPr>
        </p:nvSpPr>
        <p:spPr>
          <a:xfrm>
            <a:off x="808276" y="2114550"/>
            <a:ext cx="7527448" cy="1170611"/>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None/>
            </a:pPr>
            <a:r>
              <a:rPr lang="en" sz="3600" dirty="0"/>
              <a:t>Orientation for newly appointed </a:t>
            </a:r>
            <a:r>
              <a:rPr lang="en" sz="3600" dirty="0" err="1"/>
              <a:t>HoDs</a:t>
            </a:r>
            <a:endParaRPr sz="3600" dirty="0"/>
          </a:p>
        </p:txBody>
      </p:sp>
      <p:sp>
        <p:nvSpPr>
          <p:cNvPr id="247" name="Google Shape;247;p35"/>
          <p:cNvSpPr txBox="1">
            <a:spLocks noGrp="1"/>
          </p:cNvSpPr>
          <p:nvPr>
            <p:ph type="subTitle" idx="1"/>
          </p:nvPr>
        </p:nvSpPr>
        <p:spPr>
          <a:xfrm>
            <a:off x="978178" y="3558339"/>
            <a:ext cx="7187644" cy="938213"/>
          </a:xfrm>
          <a:prstGeom prst="rect">
            <a:avLst/>
          </a:prstGeom>
          <a:noFill/>
          <a:ln>
            <a:noFill/>
          </a:ln>
        </p:spPr>
        <p:txBody>
          <a:bodyPr spcFirstLastPara="1" wrap="square" lIns="68575" tIns="34275" rIns="68575" bIns="34275" anchor="ctr" anchorCtr="0">
            <a:noAutofit/>
          </a:bodyPr>
          <a:lstStyle/>
          <a:p>
            <a:pPr marL="0" lvl="0" indent="0" rtl="0">
              <a:spcBef>
                <a:spcPts val="0"/>
              </a:spcBef>
              <a:spcAft>
                <a:spcPts val="0"/>
              </a:spcAft>
              <a:buSzPts val="1800"/>
              <a:buFont typeface="Noto Sans Symbols"/>
              <a:buNone/>
            </a:pPr>
            <a:r>
              <a:rPr lang="en" sz="2000" b="1" dirty="0"/>
              <a:t>Presentation to New HODs</a:t>
            </a:r>
          </a:p>
          <a:p>
            <a:pPr marL="0" lvl="0" indent="0" rtl="0">
              <a:spcBef>
                <a:spcPts val="0"/>
              </a:spcBef>
              <a:spcAft>
                <a:spcPts val="0"/>
              </a:spcAft>
              <a:buSzPts val="1800"/>
              <a:buFont typeface="Noto Sans Symbols"/>
              <a:buNone/>
            </a:pPr>
            <a:r>
              <a:rPr lang="en-US" sz="2000" b="1" dirty="0"/>
              <a:t>O</a:t>
            </a:r>
            <a:r>
              <a:rPr lang="en" sz="2000" b="1" dirty="0"/>
              <a:t>n 18.04.2024</a:t>
            </a:r>
            <a:endParaRPr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57F1D2-773E-0341-0C06-EDB778DAF227}"/>
              </a:ext>
            </a:extLst>
          </p:cNvPr>
          <p:cNvSpPr>
            <a:spLocks noGrp="1"/>
          </p:cNvSpPr>
          <p:nvPr>
            <p:ph type="title"/>
          </p:nvPr>
        </p:nvSpPr>
        <p:spPr/>
        <p:txBody>
          <a:bodyPr/>
          <a:lstStyle/>
          <a:p>
            <a:r>
              <a:rPr lang="en-US" b="1" dirty="0"/>
              <a:t>Deans, Chiefs, Deputy Chiefs</a:t>
            </a:r>
            <a:endParaRPr lang="en-UG" dirty="0"/>
          </a:p>
        </p:txBody>
      </p:sp>
      <p:sp>
        <p:nvSpPr>
          <p:cNvPr id="7" name="Text Placeholder 6">
            <a:extLst>
              <a:ext uri="{FF2B5EF4-FFF2-40B4-BE49-F238E27FC236}">
                <a16:creationId xmlns:a16="http://schemas.microsoft.com/office/drawing/2014/main" id="{6A236A7A-782E-5406-4B9A-9ED8C605C1CE}"/>
              </a:ext>
            </a:extLst>
          </p:cNvPr>
          <p:cNvSpPr>
            <a:spLocks noGrp="1"/>
          </p:cNvSpPr>
          <p:nvPr>
            <p:ph type="body" idx="1"/>
          </p:nvPr>
        </p:nvSpPr>
        <p:spPr>
          <a:xfrm>
            <a:off x="325582" y="3538532"/>
            <a:ext cx="2639292" cy="1033468"/>
          </a:xfrm>
        </p:spPr>
        <p:txBody>
          <a:bodyPr/>
          <a:lstStyle/>
          <a:p>
            <a:pPr marL="127000" indent="0" algn="ctr">
              <a:buNone/>
            </a:pPr>
            <a:r>
              <a:rPr lang="en-US" sz="1600" b="1" dirty="0">
                <a:solidFill>
                  <a:srgbClr val="0072BC"/>
                </a:solidFill>
              </a:rPr>
              <a:t>Assoc. Prof. </a:t>
            </a:r>
            <a:r>
              <a:rPr lang="en-US" sz="1600" b="1" dirty="0" err="1">
                <a:solidFill>
                  <a:srgbClr val="0072BC"/>
                </a:solidFill>
              </a:rPr>
              <a:t>Businge</a:t>
            </a:r>
            <a:r>
              <a:rPr lang="en-US" sz="1600" b="1" dirty="0">
                <a:solidFill>
                  <a:srgbClr val="0072BC"/>
                </a:solidFill>
              </a:rPr>
              <a:t> Phelix Mbabazi</a:t>
            </a:r>
          </a:p>
          <a:p>
            <a:pPr marL="127000" indent="0" algn="ctr">
              <a:buNone/>
            </a:pPr>
            <a:r>
              <a:rPr lang="en-US" sz="1200" b="1" dirty="0">
                <a:solidFill>
                  <a:srgbClr val="00B050"/>
                </a:solidFill>
              </a:rPr>
              <a:t>Dean. Faculty of Computing, Library and Information Science</a:t>
            </a:r>
          </a:p>
          <a:p>
            <a:pPr marL="127000" indent="0" algn="ctr">
              <a:buNone/>
            </a:pPr>
            <a:r>
              <a:rPr lang="en-US" sz="1400" dirty="0"/>
              <a:t>pmbusinge@kab.ac.ug </a:t>
            </a:r>
            <a:endParaRPr lang="en-UG" sz="1600" dirty="0"/>
          </a:p>
        </p:txBody>
      </p:sp>
      <p:pic>
        <p:nvPicPr>
          <p:cNvPr id="10" name="Picture 9">
            <a:extLst>
              <a:ext uri="{FF2B5EF4-FFF2-40B4-BE49-F238E27FC236}">
                <a16:creationId xmlns:a16="http://schemas.microsoft.com/office/drawing/2014/main" id="{44D8E835-DC35-5F60-ACF0-80010A034A77}"/>
              </a:ext>
            </a:extLst>
          </p:cNvPr>
          <p:cNvPicPr>
            <a:picLocks noChangeAspect="1"/>
          </p:cNvPicPr>
          <p:nvPr/>
        </p:nvPicPr>
        <p:blipFill>
          <a:blip r:embed="rId2"/>
          <a:srcRect/>
          <a:stretch/>
        </p:blipFill>
        <p:spPr>
          <a:xfrm>
            <a:off x="511751" y="1190731"/>
            <a:ext cx="2266954" cy="2266954"/>
          </a:xfrm>
          <a:prstGeom prst="ellipse">
            <a:avLst/>
          </a:prstGeom>
          <a:ln w="28575">
            <a:noFill/>
          </a:ln>
        </p:spPr>
      </p:pic>
      <p:sp>
        <p:nvSpPr>
          <p:cNvPr id="4" name="Text Placeholder 6">
            <a:extLst>
              <a:ext uri="{FF2B5EF4-FFF2-40B4-BE49-F238E27FC236}">
                <a16:creationId xmlns:a16="http://schemas.microsoft.com/office/drawing/2014/main" id="{EF934F21-9DB3-D24A-E883-D518F20AE0BD}"/>
              </a:ext>
            </a:extLst>
          </p:cNvPr>
          <p:cNvSpPr txBox="1">
            <a:spLocks/>
          </p:cNvSpPr>
          <p:nvPr/>
        </p:nvSpPr>
        <p:spPr>
          <a:xfrm>
            <a:off x="3020292" y="3538531"/>
            <a:ext cx="2734536" cy="1324413"/>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400"/>
              </a:spcBef>
              <a:spcAft>
                <a:spcPts val="0"/>
              </a:spcAft>
              <a:buClr>
                <a:srgbClr val="0072BC"/>
              </a:buClr>
              <a:buSzPts val="1600"/>
              <a:buFont typeface="Noto Sans Symbols"/>
              <a:buChar char="▪"/>
              <a:defRPr sz="2100" b="0" i="0" u="none" strike="noStrike" cap="none">
                <a:solidFill>
                  <a:schemeClr val="dk1"/>
                </a:solidFill>
                <a:latin typeface="Gill Sans"/>
                <a:ea typeface="Gill Sans"/>
                <a:cs typeface="Gill Sans"/>
                <a:sym typeface="Gill Sans"/>
              </a:defRPr>
            </a:lvl1pPr>
            <a:lvl2pPr marL="914400" marR="0" lvl="1" indent="-311150" algn="l" rtl="0">
              <a:lnSpc>
                <a:spcPct val="100000"/>
              </a:lnSpc>
              <a:spcBef>
                <a:spcPts val="400"/>
              </a:spcBef>
              <a:spcAft>
                <a:spcPts val="0"/>
              </a:spcAft>
              <a:buClr>
                <a:srgbClr val="0B8C45"/>
              </a:buClr>
              <a:buSzPts val="1300"/>
              <a:buFont typeface="Noto Sans Symbols"/>
              <a:buChar char="▪"/>
              <a:defRPr sz="1800" b="0" i="0" u="none" strike="noStrike" cap="none">
                <a:solidFill>
                  <a:schemeClr val="dk1"/>
                </a:solidFill>
                <a:latin typeface="Gill Sans"/>
                <a:ea typeface="Gill Sans"/>
                <a:cs typeface="Gill Sans"/>
                <a:sym typeface="Gill Sans"/>
              </a:defRPr>
            </a:lvl2pPr>
            <a:lvl3pPr marL="1371600" marR="0" lvl="2" indent="-323850" algn="l" rtl="0">
              <a:lnSpc>
                <a:spcPct val="100000"/>
              </a:lnSpc>
              <a:spcBef>
                <a:spcPts val="300"/>
              </a:spcBef>
              <a:spcAft>
                <a:spcPts val="0"/>
              </a:spcAft>
              <a:buClr>
                <a:srgbClr val="0072BC"/>
              </a:buClr>
              <a:buSzPts val="1500"/>
              <a:buFont typeface="Gill Sans"/>
              <a:buChar char="•"/>
              <a:defRPr sz="1500" b="0" i="0" u="none" strike="noStrike" cap="none">
                <a:solidFill>
                  <a:schemeClr val="dk1"/>
                </a:solidFill>
                <a:latin typeface="Gill Sans"/>
                <a:ea typeface="Gill Sans"/>
                <a:cs typeface="Gill Sans"/>
                <a:sym typeface="Gill Sans"/>
              </a:defRPr>
            </a:lvl3pPr>
            <a:lvl4pPr marL="1828800" marR="0" lvl="3" indent="-317500" algn="l" rtl="0">
              <a:lnSpc>
                <a:spcPct val="100000"/>
              </a:lnSpc>
              <a:spcBef>
                <a:spcPts val="300"/>
              </a:spcBef>
              <a:spcAft>
                <a:spcPts val="0"/>
              </a:spcAft>
              <a:buClr>
                <a:srgbClr val="0B8C45"/>
              </a:buClr>
              <a:buSzPts val="1400"/>
              <a:buFont typeface="Gill Sans"/>
              <a:buChar char="•"/>
              <a:defRPr sz="1400" b="0" i="0" u="none" strike="noStrike" cap="none">
                <a:solidFill>
                  <a:schemeClr val="dk1"/>
                </a:solidFill>
                <a:latin typeface="Gill Sans"/>
                <a:ea typeface="Gill Sans"/>
                <a:cs typeface="Gill Sans"/>
                <a:sym typeface="Gill Sans"/>
              </a:defRPr>
            </a:lvl4pPr>
            <a:lvl5pPr marL="2286000" marR="0" lvl="4" indent="-298450" algn="l" rtl="0">
              <a:lnSpc>
                <a:spcPct val="100000"/>
              </a:lnSpc>
              <a:spcBef>
                <a:spcPts val="300"/>
              </a:spcBef>
              <a:spcAft>
                <a:spcPts val="0"/>
              </a:spcAft>
              <a:buClr>
                <a:srgbClr val="0072BC"/>
              </a:buClr>
              <a:buSzPts val="1100"/>
              <a:buFont typeface="Gill Sans"/>
              <a:buChar char="•"/>
              <a:defRPr sz="1400" b="0" i="0" u="none" strike="noStrike" cap="none">
                <a:solidFill>
                  <a:schemeClr val="dk1"/>
                </a:solidFill>
                <a:latin typeface="Gill Sans"/>
                <a:ea typeface="Gill Sans"/>
                <a:cs typeface="Gill Sans"/>
                <a:sym typeface="Gill Sans"/>
              </a:defRPr>
            </a:lvl5pPr>
            <a:lvl6pPr marL="2743200" marR="0" lvl="5"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6pPr>
            <a:lvl7pPr marL="3200400" marR="0" lvl="6"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7pPr>
            <a:lvl8pPr marL="3657600" marR="0" lvl="7"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8pPr>
            <a:lvl9pPr marL="4114800" marR="0" lvl="8"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9pPr>
          </a:lstStyle>
          <a:p>
            <a:pPr marL="127000" indent="0" algn="ctr">
              <a:buFont typeface="Noto Sans Symbols"/>
              <a:buNone/>
            </a:pPr>
            <a:r>
              <a:rPr lang="en-US" sz="1600" b="1" dirty="0">
                <a:solidFill>
                  <a:srgbClr val="0072BC"/>
                </a:solidFill>
              </a:rPr>
              <a:t>Assoc. Prof. Sarah </a:t>
            </a:r>
            <a:r>
              <a:rPr lang="en-US" sz="1600" b="1" dirty="0" err="1">
                <a:solidFill>
                  <a:srgbClr val="0072BC"/>
                </a:solidFill>
              </a:rPr>
              <a:t>Nachuha</a:t>
            </a:r>
            <a:endParaRPr lang="en-US" sz="1600" b="1" dirty="0">
              <a:solidFill>
                <a:srgbClr val="0072BC"/>
              </a:solidFill>
            </a:endParaRPr>
          </a:p>
          <a:p>
            <a:pPr marL="127000" indent="0" algn="ctr">
              <a:buFont typeface="Noto Sans Symbols"/>
              <a:buNone/>
            </a:pPr>
            <a:r>
              <a:rPr lang="en-US" sz="1200" b="1" dirty="0">
                <a:solidFill>
                  <a:srgbClr val="00B050"/>
                </a:solidFill>
              </a:rPr>
              <a:t>Dean, Faculty of Sciences</a:t>
            </a:r>
            <a:endParaRPr lang="en-US" sz="1400" b="1" dirty="0">
              <a:solidFill>
                <a:srgbClr val="00B050"/>
              </a:solidFill>
            </a:endParaRPr>
          </a:p>
          <a:p>
            <a:pPr marL="127000" indent="0" algn="ctr">
              <a:buFont typeface="Noto Sans Symbols"/>
              <a:buNone/>
            </a:pPr>
            <a:r>
              <a:rPr lang="en-US" sz="1400" dirty="0" err="1"/>
              <a:t>snachuha@kab.ac.ug</a:t>
            </a:r>
            <a:r>
              <a:rPr lang="en-US" sz="1400" dirty="0"/>
              <a:t> </a:t>
            </a:r>
            <a:endParaRPr lang="en-UG" sz="1600" dirty="0"/>
          </a:p>
        </p:txBody>
      </p:sp>
      <p:sp>
        <p:nvSpPr>
          <p:cNvPr id="8" name="Text Placeholder 6">
            <a:extLst>
              <a:ext uri="{FF2B5EF4-FFF2-40B4-BE49-F238E27FC236}">
                <a16:creationId xmlns:a16="http://schemas.microsoft.com/office/drawing/2014/main" id="{75805E6C-AB80-FCE1-2FA9-B72B1496BA4C}"/>
              </a:ext>
            </a:extLst>
          </p:cNvPr>
          <p:cNvSpPr txBox="1">
            <a:spLocks/>
          </p:cNvSpPr>
          <p:nvPr/>
        </p:nvSpPr>
        <p:spPr>
          <a:xfrm>
            <a:off x="5727118" y="3538532"/>
            <a:ext cx="2883482" cy="1033468"/>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400"/>
              </a:spcBef>
              <a:spcAft>
                <a:spcPts val="0"/>
              </a:spcAft>
              <a:buClr>
                <a:srgbClr val="0072BC"/>
              </a:buClr>
              <a:buSzPts val="1600"/>
              <a:buFont typeface="Noto Sans Symbols"/>
              <a:buChar char="▪"/>
              <a:defRPr sz="2100" b="0" i="0" u="none" strike="noStrike" cap="none">
                <a:solidFill>
                  <a:schemeClr val="dk1"/>
                </a:solidFill>
                <a:latin typeface="Gill Sans"/>
                <a:ea typeface="Gill Sans"/>
                <a:cs typeface="Gill Sans"/>
                <a:sym typeface="Gill Sans"/>
              </a:defRPr>
            </a:lvl1pPr>
            <a:lvl2pPr marL="914400" marR="0" lvl="1" indent="-311150" algn="l" rtl="0">
              <a:lnSpc>
                <a:spcPct val="100000"/>
              </a:lnSpc>
              <a:spcBef>
                <a:spcPts val="400"/>
              </a:spcBef>
              <a:spcAft>
                <a:spcPts val="0"/>
              </a:spcAft>
              <a:buClr>
                <a:srgbClr val="0B8C45"/>
              </a:buClr>
              <a:buSzPts val="1300"/>
              <a:buFont typeface="Noto Sans Symbols"/>
              <a:buChar char="▪"/>
              <a:defRPr sz="1800" b="0" i="0" u="none" strike="noStrike" cap="none">
                <a:solidFill>
                  <a:schemeClr val="dk1"/>
                </a:solidFill>
                <a:latin typeface="Gill Sans"/>
                <a:ea typeface="Gill Sans"/>
                <a:cs typeface="Gill Sans"/>
                <a:sym typeface="Gill Sans"/>
              </a:defRPr>
            </a:lvl2pPr>
            <a:lvl3pPr marL="1371600" marR="0" lvl="2" indent="-323850" algn="l" rtl="0">
              <a:lnSpc>
                <a:spcPct val="100000"/>
              </a:lnSpc>
              <a:spcBef>
                <a:spcPts val="300"/>
              </a:spcBef>
              <a:spcAft>
                <a:spcPts val="0"/>
              </a:spcAft>
              <a:buClr>
                <a:srgbClr val="0072BC"/>
              </a:buClr>
              <a:buSzPts val="1500"/>
              <a:buFont typeface="Gill Sans"/>
              <a:buChar char="•"/>
              <a:defRPr sz="1500" b="0" i="0" u="none" strike="noStrike" cap="none">
                <a:solidFill>
                  <a:schemeClr val="dk1"/>
                </a:solidFill>
                <a:latin typeface="Gill Sans"/>
                <a:ea typeface="Gill Sans"/>
                <a:cs typeface="Gill Sans"/>
                <a:sym typeface="Gill Sans"/>
              </a:defRPr>
            </a:lvl3pPr>
            <a:lvl4pPr marL="1828800" marR="0" lvl="3" indent="-317500" algn="l" rtl="0">
              <a:lnSpc>
                <a:spcPct val="100000"/>
              </a:lnSpc>
              <a:spcBef>
                <a:spcPts val="300"/>
              </a:spcBef>
              <a:spcAft>
                <a:spcPts val="0"/>
              </a:spcAft>
              <a:buClr>
                <a:srgbClr val="0B8C45"/>
              </a:buClr>
              <a:buSzPts val="1400"/>
              <a:buFont typeface="Gill Sans"/>
              <a:buChar char="•"/>
              <a:defRPr sz="1400" b="0" i="0" u="none" strike="noStrike" cap="none">
                <a:solidFill>
                  <a:schemeClr val="dk1"/>
                </a:solidFill>
                <a:latin typeface="Gill Sans"/>
                <a:ea typeface="Gill Sans"/>
                <a:cs typeface="Gill Sans"/>
                <a:sym typeface="Gill Sans"/>
              </a:defRPr>
            </a:lvl4pPr>
            <a:lvl5pPr marL="2286000" marR="0" lvl="4" indent="-298450" algn="l" rtl="0">
              <a:lnSpc>
                <a:spcPct val="100000"/>
              </a:lnSpc>
              <a:spcBef>
                <a:spcPts val="300"/>
              </a:spcBef>
              <a:spcAft>
                <a:spcPts val="0"/>
              </a:spcAft>
              <a:buClr>
                <a:srgbClr val="0072BC"/>
              </a:buClr>
              <a:buSzPts val="1100"/>
              <a:buFont typeface="Gill Sans"/>
              <a:buChar char="•"/>
              <a:defRPr sz="1400" b="0" i="0" u="none" strike="noStrike" cap="none">
                <a:solidFill>
                  <a:schemeClr val="dk1"/>
                </a:solidFill>
                <a:latin typeface="Gill Sans"/>
                <a:ea typeface="Gill Sans"/>
                <a:cs typeface="Gill Sans"/>
                <a:sym typeface="Gill Sans"/>
              </a:defRPr>
            </a:lvl5pPr>
            <a:lvl6pPr marL="2743200" marR="0" lvl="5"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6pPr>
            <a:lvl7pPr marL="3200400" marR="0" lvl="6"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7pPr>
            <a:lvl8pPr marL="3657600" marR="0" lvl="7"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8pPr>
            <a:lvl9pPr marL="4114800" marR="0" lvl="8"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9pPr>
          </a:lstStyle>
          <a:p>
            <a:pPr marL="127000" indent="0" algn="ctr">
              <a:buFont typeface="Noto Sans Symbols"/>
              <a:buNone/>
            </a:pPr>
            <a:r>
              <a:rPr lang="en-US" sz="1600" b="1" dirty="0">
                <a:solidFill>
                  <a:srgbClr val="0072BC"/>
                </a:solidFill>
              </a:rPr>
              <a:t>Prof. </a:t>
            </a:r>
            <a:r>
              <a:rPr lang="en-US" sz="1600" b="1" dirty="0" err="1">
                <a:solidFill>
                  <a:srgbClr val="0072BC"/>
                </a:solidFill>
              </a:rPr>
              <a:t>Siraje</a:t>
            </a:r>
            <a:r>
              <a:rPr lang="en-US" sz="1600" b="1" dirty="0">
                <a:solidFill>
                  <a:srgbClr val="0072BC"/>
                </a:solidFill>
              </a:rPr>
              <a:t> </a:t>
            </a:r>
            <a:r>
              <a:rPr lang="en-US" sz="1600" b="1" dirty="0" err="1">
                <a:solidFill>
                  <a:srgbClr val="0072BC"/>
                </a:solidFill>
              </a:rPr>
              <a:t>Kaaya</a:t>
            </a:r>
            <a:r>
              <a:rPr lang="en-US" sz="1600" b="1" dirty="0">
                <a:solidFill>
                  <a:srgbClr val="0072BC"/>
                </a:solidFill>
              </a:rPr>
              <a:t> </a:t>
            </a:r>
          </a:p>
          <a:p>
            <a:pPr marL="127000" indent="0" algn="ctr">
              <a:buFont typeface="Noto Sans Symbols"/>
              <a:buNone/>
            </a:pPr>
            <a:r>
              <a:rPr lang="en-US" sz="1050" b="1" dirty="0">
                <a:solidFill>
                  <a:srgbClr val="00B050"/>
                </a:solidFill>
              </a:rPr>
              <a:t>Dean, Faculty of Economics and Management Sciences </a:t>
            </a:r>
          </a:p>
          <a:p>
            <a:pPr marL="127000" indent="0" algn="ctr">
              <a:buFont typeface="Noto Sans Symbols"/>
              <a:buNone/>
            </a:pPr>
            <a:r>
              <a:rPr lang="en-US" sz="1400" dirty="0" err="1"/>
              <a:t>skaaya@kab.ac.ug</a:t>
            </a:r>
            <a:r>
              <a:rPr lang="en-US" sz="1400" dirty="0"/>
              <a:t> </a:t>
            </a:r>
            <a:endParaRPr lang="en-UG" sz="1600" dirty="0"/>
          </a:p>
        </p:txBody>
      </p:sp>
      <p:pic>
        <p:nvPicPr>
          <p:cNvPr id="3" name="Picture 2">
            <a:extLst>
              <a:ext uri="{FF2B5EF4-FFF2-40B4-BE49-F238E27FC236}">
                <a16:creationId xmlns:a16="http://schemas.microsoft.com/office/drawing/2014/main" id="{8D01F269-E709-7143-93C7-7A973CA646D4}"/>
              </a:ext>
            </a:extLst>
          </p:cNvPr>
          <p:cNvPicPr>
            <a:picLocks noChangeAspect="1"/>
          </p:cNvPicPr>
          <p:nvPr/>
        </p:nvPicPr>
        <p:blipFill>
          <a:blip r:embed="rId3"/>
          <a:stretch>
            <a:fillRect/>
          </a:stretch>
        </p:blipFill>
        <p:spPr>
          <a:xfrm>
            <a:off x="3302000" y="1301750"/>
            <a:ext cx="2540000" cy="2155935"/>
          </a:xfrm>
          <a:prstGeom prst="rect">
            <a:avLst/>
          </a:prstGeom>
        </p:spPr>
      </p:pic>
      <p:pic>
        <p:nvPicPr>
          <p:cNvPr id="9" name="Picture 8">
            <a:extLst>
              <a:ext uri="{FF2B5EF4-FFF2-40B4-BE49-F238E27FC236}">
                <a16:creationId xmlns:a16="http://schemas.microsoft.com/office/drawing/2014/main" id="{E47A7B01-4FCC-8642-8A1E-67F2A9916E8F}"/>
              </a:ext>
            </a:extLst>
          </p:cNvPr>
          <p:cNvPicPr>
            <a:picLocks noChangeAspect="1"/>
          </p:cNvPicPr>
          <p:nvPr/>
        </p:nvPicPr>
        <p:blipFill>
          <a:blip r:embed="rId4"/>
          <a:stretch>
            <a:fillRect/>
          </a:stretch>
        </p:blipFill>
        <p:spPr>
          <a:xfrm>
            <a:off x="6278123" y="1140475"/>
            <a:ext cx="2540295" cy="2155936"/>
          </a:xfrm>
          <a:prstGeom prst="rect">
            <a:avLst/>
          </a:prstGeom>
        </p:spPr>
      </p:pic>
    </p:spTree>
    <p:extLst>
      <p:ext uri="{BB962C8B-B14F-4D97-AF65-F5344CB8AC3E}">
        <p14:creationId xmlns:p14="http://schemas.microsoft.com/office/powerpoint/2010/main" val="179633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57F1D2-773E-0341-0C06-EDB778DAF227}"/>
              </a:ext>
            </a:extLst>
          </p:cNvPr>
          <p:cNvSpPr>
            <a:spLocks noGrp="1"/>
          </p:cNvSpPr>
          <p:nvPr>
            <p:ph type="title"/>
          </p:nvPr>
        </p:nvSpPr>
        <p:spPr/>
        <p:txBody>
          <a:bodyPr/>
          <a:lstStyle/>
          <a:p>
            <a:r>
              <a:rPr lang="en-US" b="1" dirty="0"/>
              <a:t>Deans, Chiefs, Deputy Chiefs</a:t>
            </a:r>
            <a:endParaRPr lang="en-UG" dirty="0"/>
          </a:p>
        </p:txBody>
      </p:sp>
      <p:sp>
        <p:nvSpPr>
          <p:cNvPr id="7" name="Text Placeholder 6">
            <a:extLst>
              <a:ext uri="{FF2B5EF4-FFF2-40B4-BE49-F238E27FC236}">
                <a16:creationId xmlns:a16="http://schemas.microsoft.com/office/drawing/2014/main" id="{6A236A7A-782E-5406-4B9A-9ED8C605C1CE}"/>
              </a:ext>
            </a:extLst>
          </p:cNvPr>
          <p:cNvSpPr>
            <a:spLocks noGrp="1"/>
          </p:cNvSpPr>
          <p:nvPr>
            <p:ph type="body" idx="1"/>
          </p:nvPr>
        </p:nvSpPr>
        <p:spPr>
          <a:xfrm>
            <a:off x="330200" y="3538532"/>
            <a:ext cx="2584450" cy="1033468"/>
          </a:xfrm>
        </p:spPr>
        <p:txBody>
          <a:bodyPr/>
          <a:lstStyle/>
          <a:p>
            <a:pPr marL="127000" indent="0" algn="ctr">
              <a:buNone/>
            </a:pPr>
            <a:r>
              <a:rPr lang="en-US" sz="1600" b="1" dirty="0">
                <a:solidFill>
                  <a:srgbClr val="0072BC"/>
                </a:solidFill>
              </a:rPr>
              <a:t>Assoc. Prof. </a:t>
            </a:r>
            <a:r>
              <a:rPr lang="en-US" sz="1600" b="1" dirty="0" err="1">
                <a:solidFill>
                  <a:srgbClr val="0072BC"/>
                </a:solidFill>
              </a:rPr>
              <a:t>Katusiimeh</a:t>
            </a:r>
            <a:r>
              <a:rPr lang="en-US" sz="1600" b="1" dirty="0">
                <a:solidFill>
                  <a:srgbClr val="0072BC"/>
                </a:solidFill>
              </a:rPr>
              <a:t> </a:t>
            </a:r>
            <a:r>
              <a:rPr lang="en-US" sz="1600" b="1" dirty="0" err="1">
                <a:solidFill>
                  <a:srgbClr val="0072BC"/>
                </a:solidFill>
              </a:rPr>
              <a:t>Mesharch</a:t>
            </a:r>
            <a:r>
              <a:rPr lang="en-US" sz="1600" b="1" dirty="0">
                <a:solidFill>
                  <a:srgbClr val="0072BC"/>
                </a:solidFill>
              </a:rPr>
              <a:t> </a:t>
            </a:r>
            <a:r>
              <a:rPr lang="en-US" sz="1600" b="1" dirty="0" err="1">
                <a:solidFill>
                  <a:srgbClr val="0072BC"/>
                </a:solidFill>
              </a:rPr>
              <a:t>Walto</a:t>
            </a:r>
            <a:endParaRPr lang="en-US" sz="1600" b="1" dirty="0">
              <a:solidFill>
                <a:srgbClr val="0072BC"/>
              </a:solidFill>
            </a:endParaRPr>
          </a:p>
          <a:p>
            <a:pPr marL="127000" indent="0" algn="ctr">
              <a:buNone/>
            </a:pPr>
            <a:r>
              <a:rPr lang="en-US" sz="1200" b="1" dirty="0">
                <a:solidFill>
                  <a:srgbClr val="00B050"/>
                </a:solidFill>
              </a:rPr>
              <a:t>Dean. Faculty of Arts &amp; Social Sciences</a:t>
            </a:r>
          </a:p>
          <a:p>
            <a:pPr marL="127000" indent="0" algn="ctr">
              <a:buNone/>
            </a:pPr>
            <a:r>
              <a:rPr lang="en-US" sz="1400" dirty="0"/>
              <a:t>mkatusiimeh@kab.ac.ug</a:t>
            </a:r>
            <a:endParaRPr lang="en-UG" sz="1600" dirty="0"/>
          </a:p>
        </p:txBody>
      </p:sp>
      <p:pic>
        <p:nvPicPr>
          <p:cNvPr id="10" name="Picture 9">
            <a:extLst>
              <a:ext uri="{FF2B5EF4-FFF2-40B4-BE49-F238E27FC236}">
                <a16:creationId xmlns:a16="http://schemas.microsoft.com/office/drawing/2014/main" id="{44D8E835-DC35-5F60-ACF0-80010A034A77}"/>
              </a:ext>
            </a:extLst>
          </p:cNvPr>
          <p:cNvPicPr>
            <a:picLocks noChangeAspect="1"/>
          </p:cNvPicPr>
          <p:nvPr/>
        </p:nvPicPr>
        <p:blipFill rotWithShape="1">
          <a:blip r:embed="rId3"/>
          <a:srcRect l="27053" t="15022" r="27053" b="59235"/>
          <a:stretch/>
        </p:blipFill>
        <p:spPr>
          <a:xfrm>
            <a:off x="511751" y="1190731"/>
            <a:ext cx="2266954" cy="2266954"/>
          </a:xfrm>
          <a:prstGeom prst="ellipse">
            <a:avLst/>
          </a:prstGeom>
          <a:ln w="28575">
            <a:noFill/>
          </a:ln>
        </p:spPr>
      </p:pic>
      <p:sp>
        <p:nvSpPr>
          <p:cNvPr id="4" name="Text Placeholder 6">
            <a:extLst>
              <a:ext uri="{FF2B5EF4-FFF2-40B4-BE49-F238E27FC236}">
                <a16:creationId xmlns:a16="http://schemas.microsoft.com/office/drawing/2014/main" id="{EF934F21-9DB3-D24A-E883-D518F20AE0BD}"/>
              </a:ext>
            </a:extLst>
          </p:cNvPr>
          <p:cNvSpPr txBox="1">
            <a:spLocks/>
          </p:cNvSpPr>
          <p:nvPr/>
        </p:nvSpPr>
        <p:spPr>
          <a:xfrm>
            <a:off x="3020292" y="3538531"/>
            <a:ext cx="2734536" cy="1324413"/>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400"/>
              </a:spcBef>
              <a:spcAft>
                <a:spcPts val="0"/>
              </a:spcAft>
              <a:buClr>
                <a:srgbClr val="0072BC"/>
              </a:buClr>
              <a:buSzPts val="1600"/>
              <a:buFont typeface="Noto Sans Symbols"/>
              <a:buChar char="▪"/>
              <a:defRPr sz="2100" b="0" i="0" u="none" strike="noStrike" cap="none">
                <a:solidFill>
                  <a:schemeClr val="dk1"/>
                </a:solidFill>
                <a:latin typeface="Gill Sans"/>
                <a:ea typeface="Gill Sans"/>
                <a:cs typeface="Gill Sans"/>
                <a:sym typeface="Gill Sans"/>
              </a:defRPr>
            </a:lvl1pPr>
            <a:lvl2pPr marL="914400" marR="0" lvl="1" indent="-311150" algn="l" rtl="0">
              <a:lnSpc>
                <a:spcPct val="100000"/>
              </a:lnSpc>
              <a:spcBef>
                <a:spcPts val="400"/>
              </a:spcBef>
              <a:spcAft>
                <a:spcPts val="0"/>
              </a:spcAft>
              <a:buClr>
                <a:srgbClr val="0B8C45"/>
              </a:buClr>
              <a:buSzPts val="1300"/>
              <a:buFont typeface="Noto Sans Symbols"/>
              <a:buChar char="▪"/>
              <a:defRPr sz="1800" b="0" i="0" u="none" strike="noStrike" cap="none">
                <a:solidFill>
                  <a:schemeClr val="dk1"/>
                </a:solidFill>
                <a:latin typeface="Gill Sans"/>
                <a:ea typeface="Gill Sans"/>
                <a:cs typeface="Gill Sans"/>
                <a:sym typeface="Gill Sans"/>
              </a:defRPr>
            </a:lvl2pPr>
            <a:lvl3pPr marL="1371600" marR="0" lvl="2" indent="-323850" algn="l" rtl="0">
              <a:lnSpc>
                <a:spcPct val="100000"/>
              </a:lnSpc>
              <a:spcBef>
                <a:spcPts val="300"/>
              </a:spcBef>
              <a:spcAft>
                <a:spcPts val="0"/>
              </a:spcAft>
              <a:buClr>
                <a:srgbClr val="0072BC"/>
              </a:buClr>
              <a:buSzPts val="1500"/>
              <a:buFont typeface="Gill Sans"/>
              <a:buChar char="•"/>
              <a:defRPr sz="1500" b="0" i="0" u="none" strike="noStrike" cap="none">
                <a:solidFill>
                  <a:schemeClr val="dk1"/>
                </a:solidFill>
                <a:latin typeface="Gill Sans"/>
                <a:ea typeface="Gill Sans"/>
                <a:cs typeface="Gill Sans"/>
                <a:sym typeface="Gill Sans"/>
              </a:defRPr>
            </a:lvl3pPr>
            <a:lvl4pPr marL="1828800" marR="0" lvl="3" indent="-317500" algn="l" rtl="0">
              <a:lnSpc>
                <a:spcPct val="100000"/>
              </a:lnSpc>
              <a:spcBef>
                <a:spcPts val="300"/>
              </a:spcBef>
              <a:spcAft>
                <a:spcPts val="0"/>
              </a:spcAft>
              <a:buClr>
                <a:srgbClr val="0B8C45"/>
              </a:buClr>
              <a:buSzPts val="1400"/>
              <a:buFont typeface="Gill Sans"/>
              <a:buChar char="•"/>
              <a:defRPr sz="1400" b="0" i="0" u="none" strike="noStrike" cap="none">
                <a:solidFill>
                  <a:schemeClr val="dk1"/>
                </a:solidFill>
                <a:latin typeface="Gill Sans"/>
                <a:ea typeface="Gill Sans"/>
                <a:cs typeface="Gill Sans"/>
                <a:sym typeface="Gill Sans"/>
              </a:defRPr>
            </a:lvl4pPr>
            <a:lvl5pPr marL="2286000" marR="0" lvl="4" indent="-298450" algn="l" rtl="0">
              <a:lnSpc>
                <a:spcPct val="100000"/>
              </a:lnSpc>
              <a:spcBef>
                <a:spcPts val="300"/>
              </a:spcBef>
              <a:spcAft>
                <a:spcPts val="0"/>
              </a:spcAft>
              <a:buClr>
                <a:srgbClr val="0072BC"/>
              </a:buClr>
              <a:buSzPts val="1100"/>
              <a:buFont typeface="Gill Sans"/>
              <a:buChar char="•"/>
              <a:defRPr sz="1400" b="0" i="0" u="none" strike="noStrike" cap="none">
                <a:solidFill>
                  <a:schemeClr val="dk1"/>
                </a:solidFill>
                <a:latin typeface="Gill Sans"/>
                <a:ea typeface="Gill Sans"/>
                <a:cs typeface="Gill Sans"/>
                <a:sym typeface="Gill Sans"/>
              </a:defRPr>
            </a:lvl5pPr>
            <a:lvl6pPr marL="2743200" marR="0" lvl="5"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6pPr>
            <a:lvl7pPr marL="3200400" marR="0" lvl="6"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7pPr>
            <a:lvl8pPr marL="3657600" marR="0" lvl="7"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8pPr>
            <a:lvl9pPr marL="4114800" marR="0" lvl="8"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9pPr>
          </a:lstStyle>
          <a:p>
            <a:pPr marL="127000" indent="0" algn="ctr">
              <a:buFont typeface="Noto Sans Symbols"/>
              <a:buNone/>
            </a:pPr>
            <a:r>
              <a:rPr lang="en-US" sz="1600" b="1" dirty="0">
                <a:solidFill>
                  <a:srgbClr val="0072BC"/>
                </a:solidFill>
              </a:rPr>
              <a:t>Dr. Francis </a:t>
            </a:r>
            <a:r>
              <a:rPr lang="en-US" sz="1600" b="1" dirty="0" err="1">
                <a:solidFill>
                  <a:srgbClr val="0072BC"/>
                </a:solidFill>
              </a:rPr>
              <a:t>Akena</a:t>
            </a:r>
            <a:r>
              <a:rPr lang="en-US" sz="1600" b="1" dirty="0">
                <a:solidFill>
                  <a:srgbClr val="0072BC"/>
                </a:solidFill>
              </a:rPr>
              <a:t> </a:t>
            </a:r>
            <a:r>
              <a:rPr lang="en-US" sz="1600" b="1" dirty="0" err="1">
                <a:solidFill>
                  <a:srgbClr val="0072BC"/>
                </a:solidFill>
              </a:rPr>
              <a:t>Adyanga</a:t>
            </a:r>
            <a:endParaRPr lang="en-US" sz="1600" b="1" dirty="0">
              <a:solidFill>
                <a:srgbClr val="0072BC"/>
              </a:solidFill>
            </a:endParaRPr>
          </a:p>
          <a:p>
            <a:pPr marL="127000" indent="0" algn="ctr">
              <a:buFont typeface="Noto Sans Symbols"/>
              <a:buNone/>
            </a:pPr>
            <a:r>
              <a:rPr lang="en-US" sz="1200" b="1" dirty="0">
                <a:solidFill>
                  <a:srgbClr val="00B050"/>
                </a:solidFill>
              </a:rPr>
              <a:t>Dean, Faculty of Education</a:t>
            </a:r>
            <a:endParaRPr lang="en-US" sz="1400" b="1" dirty="0">
              <a:solidFill>
                <a:srgbClr val="00B050"/>
              </a:solidFill>
            </a:endParaRPr>
          </a:p>
          <a:p>
            <a:pPr marL="127000" indent="0" algn="ctr">
              <a:buFont typeface="Noto Sans Symbols"/>
              <a:buNone/>
            </a:pPr>
            <a:r>
              <a:rPr lang="en-US" sz="1400" dirty="0"/>
              <a:t>fakena@kab.ac.ug</a:t>
            </a:r>
            <a:endParaRPr lang="en-UG" sz="1600" dirty="0"/>
          </a:p>
        </p:txBody>
      </p:sp>
      <p:pic>
        <p:nvPicPr>
          <p:cNvPr id="5" name="Picture 4">
            <a:extLst>
              <a:ext uri="{FF2B5EF4-FFF2-40B4-BE49-F238E27FC236}">
                <a16:creationId xmlns:a16="http://schemas.microsoft.com/office/drawing/2014/main" id="{52F4DFD6-4AD8-35AE-CB93-E2227716CABA}"/>
              </a:ext>
            </a:extLst>
          </p:cNvPr>
          <p:cNvPicPr>
            <a:picLocks noChangeAspect="1"/>
          </p:cNvPicPr>
          <p:nvPr/>
        </p:nvPicPr>
        <p:blipFill>
          <a:blip r:embed="rId4"/>
          <a:srcRect/>
          <a:stretch/>
        </p:blipFill>
        <p:spPr>
          <a:xfrm>
            <a:off x="3254083" y="1190731"/>
            <a:ext cx="2266954" cy="2266954"/>
          </a:xfrm>
          <a:prstGeom prst="ellipse">
            <a:avLst/>
          </a:prstGeom>
          <a:ln w="28575">
            <a:solidFill>
              <a:srgbClr val="0069B4"/>
            </a:solidFill>
          </a:ln>
        </p:spPr>
      </p:pic>
      <p:sp>
        <p:nvSpPr>
          <p:cNvPr id="8" name="Text Placeholder 6">
            <a:extLst>
              <a:ext uri="{FF2B5EF4-FFF2-40B4-BE49-F238E27FC236}">
                <a16:creationId xmlns:a16="http://schemas.microsoft.com/office/drawing/2014/main" id="{75805E6C-AB80-FCE1-2FA9-B72B1496BA4C}"/>
              </a:ext>
            </a:extLst>
          </p:cNvPr>
          <p:cNvSpPr txBox="1">
            <a:spLocks/>
          </p:cNvSpPr>
          <p:nvPr/>
        </p:nvSpPr>
        <p:spPr>
          <a:xfrm>
            <a:off x="5727118" y="3538532"/>
            <a:ext cx="2883482" cy="1033468"/>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400"/>
              </a:spcBef>
              <a:spcAft>
                <a:spcPts val="0"/>
              </a:spcAft>
              <a:buClr>
                <a:srgbClr val="0072BC"/>
              </a:buClr>
              <a:buSzPts val="1600"/>
              <a:buFont typeface="Noto Sans Symbols"/>
              <a:buChar char="▪"/>
              <a:defRPr sz="2100" b="0" i="0" u="none" strike="noStrike" cap="none">
                <a:solidFill>
                  <a:schemeClr val="dk1"/>
                </a:solidFill>
                <a:latin typeface="Gill Sans"/>
                <a:ea typeface="Gill Sans"/>
                <a:cs typeface="Gill Sans"/>
                <a:sym typeface="Gill Sans"/>
              </a:defRPr>
            </a:lvl1pPr>
            <a:lvl2pPr marL="914400" marR="0" lvl="1" indent="-311150" algn="l" rtl="0">
              <a:lnSpc>
                <a:spcPct val="100000"/>
              </a:lnSpc>
              <a:spcBef>
                <a:spcPts val="400"/>
              </a:spcBef>
              <a:spcAft>
                <a:spcPts val="0"/>
              </a:spcAft>
              <a:buClr>
                <a:srgbClr val="0B8C45"/>
              </a:buClr>
              <a:buSzPts val="1300"/>
              <a:buFont typeface="Noto Sans Symbols"/>
              <a:buChar char="▪"/>
              <a:defRPr sz="1800" b="0" i="0" u="none" strike="noStrike" cap="none">
                <a:solidFill>
                  <a:schemeClr val="dk1"/>
                </a:solidFill>
                <a:latin typeface="Gill Sans"/>
                <a:ea typeface="Gill Sans"/>
                <a:cs typeface="Gill Sans"/>
                <a:sym typeface="Gill Sans"/>
              </a:defRPr>
            </a:lvl2pPr>
            <a:lvl3pPr marL="1371600" marR="0" lvl="2" indent="-323850" algn="l" rtl="0">
              <a:lnSpc>
                <a:spcPct val="100000"/>
              </a:lnSpc>
              <a:spcBef>
                <a:spcPts val="300"/>
              </a:spcBef>
              <a:spcAft>
                <a:spcPts val="0"/>
              </a:spcAft>
              <a:buClr>
                <a:srgbClr val="0072BC"/>
              </a:buClr>
              <a:buSzPts val="1500"/>
              <a:buFont typeface="Gill Sans"/>
              <a:buChar char="•"/>
              <a:defRPr sz="1500" b="0" i="0" u="none" strike="noStrike" cap="none">
                <a:solidFill>
                  <a:schemeClr val="dk1"/>
                </a:solidFill>
                <a:latin typeface="Gill Sans"/>
                <a:ea typeface="Gill Sans"/>
                <a:cs typeface="Gill Sans"/>
                <a:sym typeface="Gill Sans"/>
              </a:defRPr>
            </a:lvl3pPr>
            <a:lvl4pPr marL="1828800" marR="0" lvl="3" indent="-317500" algn="l" rtl="0">
              <a:lnSpc>
                <a:spcPct val="100000"/>
              </a:lnSpc>
              <a:spcBef>
                <a:spcPts val="300"/>
              </a:spcBef>
              <a:spcAft>
                <a:spcPts val="0"/>
              </a:spcAft>
              <a:buClr>
                <a:srgbClr val="0B8C45"/>
              </a:buClr>
              <a:buSzPts val="1400"/>
              <a:buFont typeface="Gill Sans"/>
              <a:buChar char="•"/>
              <a:defRPr sz="1400" b="0" i="0" u="none" strike="noStrike" cap="none">
                <a:solidFill>
                  <a:schemeClr val="dk1"/>
                </a:solidFill>
                <a:latin typeface="Gill Sans"/>
                <a:ea typeface="Gill Sans"/>
                <a:cs typeface="Gill Sans"/>
                <a:sym typeface="Gill Sans"/>
              </a:defRPr>
            </a:lvl4pPr>
            <a:lvl5pPr marL="2286000" marR="0" lvl="4" indent="-298450" algn="l" rtl="0">
              <a:lnSpc>
                <a:spcPct val="100000"/>
              </a:lnSpc>
              <a:spcBef>
                <a:spcPts val="300"/>
              </a:spcBef>
              <a:spcAft>
                <a:spcPts val="0"/>
              </a:spcAft>
              <a:buClr>
                <a:srgbClr val="0072BC"/>
              </a:buClr>
              <a:buSzPts val="1100"/>
              <a:buFont typeface="Gill Sans"/>
              <a:buChar char="•"/>
              <a:defRPr sz="1400" b="0" i="0" u="none" strike="noStrike" cap="none">
                <a:solidFill>
                  <a:schemeClr val="dk1"/>
                </a:solidFill>
                <a:latin typeface="Gill Sans"/>
                <a:ea typeface="Gill Sans"/>
                <a:cs typeface="Gill Sans"/>
                <a:sym typeface="Gill Sans"/>
              </a:defRPr>
            </a:lvl5pPr>
            <a:lvl6pPr marL="2743200" marR="0" lvl="5"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6pPr>
            <a:lvl7pPr marL="3200400" marR="0" lvl="6"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7pPr>
            <a:lvl8pPr marL="3657600" marR="0" lvl="7"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8pPr>
            <a:lvl9pPr marL="4114800" marR="0" lvl="8"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9pPr>
          </a:lstStyle>
          <a:p>
            <a:pPr marL="127000" indent="0" algn="ctr">
              <a:buFont typeface="Noto Sans Symbols"/>
              <a:buNone/>
            </a:pPr>
            <a:r>
              <a:rPr lang="en-US" sz="1600" b="1" dirty="0">
                <a:solidFill>
                  <a:srgbClr val="0072BC"/>
                </a:solidFill>
              </a:rPr>
              <a:t>Dr. </a:t>
            </a:r>
            <a:r>
              <a:rPr lang="en-US" sz="1600" b="1" dirty="0" err="1">
                <a:solidFill>
                  <a:srgbClr val="0072BC"/>
                </a:solidFill>
              </a:rPr>
              <a:t>Majariwa</a:t>
            </a:r>
            <a:r>
              <a:rPr lang="en-US" sz="1600" b="1" dirty="0">
                <a:solidFill>
                  <a:srgbClr val="0072BC"/>
                </a:solidFill>
              </a:rPr>
              <a:t> David</a:t>
            </a:r>
          </a:p>
          <a:p>
            <a:pPr marL="127000" indent="0" algn="ctr">
              <a:buFont typeface="Noto Sans Symbols"/>
              <a:buNone/>
            </a:pPr>
            <a:r>
              <a:rPr lang="en-US" sz="1050" b="1" dirty="0">
                <a:solidFill>
                  <a:srgbClr val="00B050"/>
                </a:solidFill>
              </a:rPr>
              <a:t>Director, Institute of Language Studies</a:t>
            </a:r>
          </a:p>
          <a:p>
            <a:pPr marL="127000" indent="0" algn="ctr">
              <a:buFont typeface="Noto Sans Symbols"/>
              <a:buNone/>
            </a:pPr>
            <a:r>
              <a:rPr lang="en-US" sz="1400" dirty="0"/>
              <a:t>dmajariwa@kab.ac.ug</a:t>
            </a:r>
            <a:endParaRPr lang="en-UG" sz="1600" dirty="0"/>
          </a:p>
        </p:txBody>
      </p:sp>
      <p:pic>
        <p:nvPicPr>
          <p:cNvPr id="11" name="Picture 10">
            <a:extLst>
              <a:ext uri="{FF2B5EF4-FFF2-40B4-BE49-F238E27FC236}">
                <a16:creationId xmlns:a16="http://schemas.microsoft.com/office/drawing/2014/main" id="{D901BF6D-089D-0B3E-043C-FB3E2120F878}"/>
              </a:ext>
            </a:extLst>
          </p:cNvPr>
          <p:cNvPicPr>
            <a:picLocks noChangeAspect="1"/>
          </p:cNvPicPr>
          <p:nvPr/>
        </p:nvPicPr>
        <p:blipFill>
          <a:blip r:embed="rId5"/>
          <a:srcRect/>
          <a:stretch/>
        </p:blipFill>
        <p:spPr>
          <a:xfrm>
            <a:off x="5959182" y="1190731"/>
            <a:ext cx="2266954" cy="2266954"/>
          </a:xfrm>
          <a:prstGeom prst="ellipse">
            <a:avLst/>
          </a:prstGeom>
          <a:ln w="28575">
            <a:noFill/>
          </a:ln>
        </p:spPr>
      </p:pic>
    </p:spTree>
    <p:extLst>
      <p:ext uri="{BB962C8B-B14F-4D97-AF65-F5344CB8AC3E}">
        <p14:creationId xmlns:p14="http://schemas.microsoft.com/office/powerpoint/2010/main" val="656152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57F1D2-773E-0341-0C06-EDB778DAF227}"/>
              </a:ext>
            </a:extLst>
          </p:cNvPr>
          <p:cNvSpPr>
            <a:spLocks noGrp="1"/>
          </p:cNvSpPr>
          <p:nvPr>
            <p:ph type="title"/>
          </p:nvPr>
        </p:nvSpPr>
        <p:spPr/>
        <p:txBody>
          <a:bodyPr/>
          <a:lstStyle/>
          <a:p>
            <a:r>
              <a:rPr lang="en-US" b="1" dirty="0"/>
              <a:t>Deans, Chiefs, Deputy Chiefs</a:t>
            </a:r>
            <a:endParaRPr lang="en-UG" dirty="0"/>
          </a:p>
        </p:txBody>
      </p:sp>
      <p:sp>
        <p:nvSpPr>
          <p:cNvPr id="7" name="Text Placeholder 6">
            <a:extLst>
              <a:ext uri="{FF2B5EF4-FFF2-40B4-BE49-F238E27FC236}">
                <a16:creationId xmlns:a16="http://schemas.microsoft.com/office/drawing/2014/main" id="{6A236A7A-782E-5406-4B9A-9ED8C605C1CE}"/>
              </a:ext>
            </a:extLst>
          </p:cNvPr>
          <p:cNvSpPr>
            <a:spLocks noGrp="1"/>
          </p:cNvSpPr>
          <p:nvPr>
            <p:ph type="body" idx="1"/>
          </p:nvPr>
        </p:nvSpPr>
        <p:spPr>
          <a:xfrm>
            <a:off x="330200" y="3538532"/>
            <a:ext cx="2584450" cy="1033468"/>
          </a:xfrm>
        </p:spPr>
        <p:txBody>
          <a:bodyPr/>
          <a:lstStyle/>
          <a:p>
            <a:pPr marL="127000" indent="0" algn="ctr">
              <a:buNone/>
            </a:pPr>
            <a:r>
              <a:rPr lang="en-US" sz="1600" b="1" dirty="0">
                <a:solidFill>
                  <a:srgbClr val="0072BC"/>
                </a:solidFill>
              </a:rPr>
              <a:t>Dr. Charlotte </a:t>
            </a:r>
            <a:r>
              <a:rPr lang="en-US" sz="1600" b="1" dirty="0" err="1">
                <a:solidFill>
                  <a:srgbClr val="0072BC"/>
                </a:solidFill>
              </a:rPr>
              <a:t>Kabaseke</a:t>
            </a:r>
            <a:endParaRPr lang="en-US" sz="1600" b="1" dirty="0">
              <a:solidFill>
                <a:srgbClr val="0072BC"/>
              </a:solidFill>
            </a:endParaRPr>
          </a:p>
          <a:p>
            <a:pPr marL="127000" indent="0" algn="ctr">
              <a:buNone/>
            </a:pPr>
            <a:r>
              <a:rPr lang="en-US" sz="1200" b="1" dirty="0">
                <a:solidFill>
                  <a:srgbClr val="00B050"/>
                </a:solidFill>
              </a:rPr>
              <a:t>Dean. Faculty of Law</a:t>
            </a:r>
          </a:p>
          <a:p>
            <a:pPr marL="127000" indent="0" algn="ctr">
              <a:buNone/>
            </a:pPr>
            <a:r>
              <a:rPr lang="en-US" sz="1400" dirty="0" err="1"/>
              <a:t>ckabaseke@kab.ac.ug</a:t>
            </a:r>
            <a:endParaRPr lang="en-UG" sz="1600" dirty="0"/>
          </a:p>
        </p:txBody>
      </p:sp>
      <p:sp>
        <p:nvSpPr>
          <p:cNvPr id="4" name="Text Placeholder 6">
            <a:extLst>
              <a:ext uri="{FF2B5EF4-FFF2-40B4-BE49-F238E27FC236}">
                <a16:creationId xmlns:a16="http://schemas.microsoft.com/office/drawing/2014/main" id="{EF934F21-9DB3-D24A-E883-D518F20AE0BD}"/>
              </a:ext>
            </a:extLst>
          </p:cNvPr>
          <p:cNvSpPr txBox="1">
            <a:spLocks/>
          </p:cNvSpPr>
          <p:nvPr/>
        </p:nvSpPr>
        <p:spPr>
          <a:xfrm>
            <a:off x="3020292" y="3538531"/>
            <a:ext cx="2734536" cy="1324413"/>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400"/>
              </a:spcBef>
              <a:spcAft>
                <a:spcPts val="0"/>
              </a:spcAft>
              <a:buClr>
                <a:srgbClr val="0072BC"/>
              </a:buClr>
              <a:buSzPts val="1600"/>
              <a:buFont typeface="Noto Sans Symbols"/>
              <a:buChar char="▪"/>
              <a:defRPr sz="2100" b="0" i="0" u="none" strike="noStrike" cap="none">
                <a:solidFill>
                  <a:schemeClr val="dk1"/>
                </a:solidFill>
                <a:latin typeface="Gill Sans"/>
                <a:ea typeface="Gill Sans"/>
                <a:cs typeface="Gill Sans"/>
                <a:sym typeface="Gill Sans"/>
              </a:defRPr>
            </a:lvl1pPr>
            <a:lvl2pPr marL="914400" marR="0" lvl="1" indent="-311150" algn="l" rtl="0">
              <a:lnSpc>
                <a:spcPct val="100000"/>
              </a:lnSpc>
              <a:spcBef>
                <a:spcPts val="400"/>
              </a:spcBef>
              <a:spcAft>
                <a:spcPts val="0"/>
              </a:spcAft>
              <a:buClr>
                <a:srgbClr val="0B8C45"/>
              </a:buClr>
              <a:buSzPts val="1300"/>
              <a:buFont typeface="Noto Sans Symbols"/>
              <a:buChar char="▪"/>
              <a:defRPr sz="1800" b="0" i="0" u="none" strike="noStrike" cap="none">
                <a:solidFill>
                  <a:schemeClr val="dk1"/>
                </a:solidFill>
                <a:latin typeface="Gill Sans"/>
                <a:ea typeface="Gill Sans"/>
                <a:cs typeface="Gill Sans"/>
                <a:sym typeface="Gill Sans"/>
              </a:defRPr>
            </a:lvl2pPr>
            <a:lvl3pPr marL="1371600" marR="0" lvl="2" indent="-323850" algn="l" rtl="0">
              <a:lnSpc>
                <a:spcPct val="100000"/>
              </a:lnSpc>
              <a:spcBef>
                <a:spcPts val="300"/>
              </a:spcBef>
              <a:spcAft>
                <a:spcPts val="0"/>
              </a:spcAft>
              <a:buClr>
                <a:srgbClr val="0072BC"/>
              </a:buClr>
              <a:buSzPts val="1500"/>
              <a:buFont typeface="Gill Sans"/>
              <a:buChar char="•"/>
              <a:defRPr sz="1500" b="0" i="0" u="none" strike="noStrike" cap="none">
                <a:solidFill>
                  <a:schemeClr val="dk1"/>
                </a:solidFill>
                <a:latin typeface="Gill Sans"/>
                <a:ea typeface="Gill Sans"/>
                <a:cs typeface="Gill Sans"/>
                <a:sym typeface="Gill Sans"/>
              </a:defRPr>
            </a:lvl3pPr>
            <a:lvl4pPr marL="1828800" marR="0" lvl="3" indent="-317500" algn="l" rtl="0">
              <a:lnSpc>
                <a:spcPct val="100000"/>
              </a:lnSpc>
              <a:spcBef>
                <a:spcPts val="300"/>
              </a:spcBef>
              <a:spcAft>
                <a:spcPts val="0"/>
              </a:spcAft>
              <a:buClr>
                <a:srgbClr val="0B8C45"/>
              </a:buClr>
              <a:buSzPts val="1400"/>
              <a:buFont typeface="Gill Sans"/>
              <a:buChar char="•"/>
              <a:defRPr sz="1400" b="0" i="0" u="none" strike="noStrike" cap="none">
                <a:solidFill>
                  <a:schemeClr val="dk1"/>
                </a:solidFill>
                <a:latin typeface="Gill Sans"/>
                <a:ea typeface="Gill Sans"/>
                <a:cs typeface="Gill Sans"/>
                <a:sym typeface="Gill Sans"/>
              </a:defRPr>
            </a:lvl4pPr>
            <a:lvl5pPr marL="2286000" marR="0" lvl="4" indent="-298450" algn="l" rtl="0">
              <a:lnSpc>
                <a:spcPct val="100000"/>
              </a:lnSpc>
              <a:spcBef>
                <a:spcPts val="300"/>
              </a:spcBef>
              <a:spcAft>
                <a:spcPts val="0"/>
              </a:spcAft>
              <a:buClr>
                <a:srgbClr val="0072BC"/>
              </a:buClr>
              <a:buSzPts val="1100"/>
              <a:buFont typeface="Gill Sans"/>
              <a:buChar char="•"/>
              <a:defRPr sz="1400" b="0" i="0" u="none" strike="noStrike" cap="none">
                <a:solidFill>
                  <a:schemeClr val="dk1"/>
                </a:solidFill>
                <a:latin typeface="Gill Sans"/>
                <a:ea typeface="Gill Sans"/>
                <a:cs typeface="Gill Sans"/>
                <a:sym typeface="Gill Sans"/>
              </a:defRPr>
            </a:lvl5pPr>
            <a:lvl6pPr marL="2743200" marR="0" lvl="5"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6pPr>
            <a:lvl7pPr marL="3200400" marR="0" lvl="6"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7pPr>
            <a:lvl8pPr marL="3657600" marR="0" lvl="7"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8pPr>
            <a:lvl9pPr marL="4114800" marR="0" lvl="8"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9pPr>
          </a:lstStyle>
          <a:p>
            <a:pPr marL="127000" indent="0" algn="ctr">
              <a:buFont typeface="Noto Sans Symbols"/>
              <a:buNone/>
            </a:pPr>
            <a:r>
              <a:rPr lang="en-US" sz="1600" b="1" dirty="0">
                <a:solidFill>
                  <a:srgbClr val="0072BC"/>
                </a:solidFill>
              </a:rPr>
              <a:t>Dr. Christine </a:t>
            </a:r>
            <a:r>
              <a:rPr lang="en-US" sz="1600" b="1" dirty="0" err="1">
                <a:solidFill>
                  <a:srgbClr val="0072BC"/>
                </a:solidFill>
              </a:rPr>
              <a:t>Ampumuza</a:t>
            </a:r>
            <a:endParaRPr lang="en-US" sz="1600" b="1" dirty="0">
              <a:solidFill>
                <a:srgbClr val="0072BC"/>
              </a:solidFill>
            </a:endParaRPr>
          </a:p>
          <a:p>
            <a:pPr marL="127000" indent="0" algn="ctr">
              <a:buFont typeface="Noto Sans Symbols"/>
              <a:buNone/>
            </a:pPr>
            <a:r>
              <a:rPr lang="en-US" sz="1200" b="1" dirty="0">
                <a:solidFill>
                  <a:srgbClr val="00B050"/>
                </a:solidFill>
              </a:rPr>
              <a:t>Chief, Institute of Tourism and Hospitality</a:t>
            </a:r>
            <a:endParaRPr lang="en-US" sz="1400" b="1" dirty="0">
              <a:solidFill>
                <a:srgbClr val="00B050"/>
              </a:solidFill>
            </a:endParaRPr>
          </a:p>
          <a:p>
            <a:pPr marL="127000" indent="0" algn="ctr">
              <a:buFont typeface="Noto Sans Symbols"/>
              <a:buNone/>
            </a:pPr>
            <a:r>
              <a:rPr lang="en-US" sz="1400" dirty="0" err="1"/>
              <a:t>champumuza@kab.ac.ug</a:t>
            </a:r>
            <a:endParaRPr lang="en-UG" sz="1600" dirty="0"/>
          </a:p>
        </p:txBody>
      </p:sp>
      <p:sp>
        <p:nvSpPr>
          <p:cNvPr id="8" name="Text Placeholder 6">
            <a:extLst>
              <a:ext uri="{FF2B5EF4-FFF2-40B4-BE49-F238E27FC236}">
                <a16:creationId xmlns:a16="http://schemas.microsoft.com/office/drawing/2014/main" id="{75805E6C-AB80-FCE1-2FA9-B72B1496BA4C}"/>
              </a:ext>
            </a:extLst>
          </p:cNvPr>
          <p:cNvSpPr txBox="1">
            <a:spLocks/>
          </p:cNvSpPr>
          <p:nvPr/>
        </p:nvSpPr>
        <p:spPr>
          <a:xfrm>
            <a:off x="5727118" y="3538532"/>
            <a:ext cx="2883482" cy="1033468"/>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400"/>
              </a:spcBef>
              <a:spcAft>
                <a:spcPts val="0"/>
              </a:spcAft>
              <a:buClr>
                <a:srgbClr val="0072BC"/>
              </a:buClr>
              <a:buSzPts val="1600"/>
              <a:buFont typeface="Noto Sans Symbols"/>
              <a:buChar char="▪"/>
              <a:defRPr sz="2100" b="0" i="0" u="none" strike="noStrike" cap="none">
                <a:solidFill>
                  <a:schemeClr val="dk1"/>
                </a:solidFill>
                <a:latin typeface="Gill Sans"/>
                <a:ea typeface="Gill Sans"/>
                <a:cs typeface="Gill Sans"/>
                <a:sym typeface="Gill Sans"/>
              </a:defRPr>
            </a:lvl1pPr>
            <a:lvl2pPr marL="914400" marR="0" lvl="1" indent="-311150" algn="l" rtl="0">
              <a:lnSpc>
                <a:spcPct val="100000"/>
              </a:lnSpc>
              <a:spcBef>
                <a:spcPts val="400"/>
              </a:spcBef>
              <a:spcAft>
                <a:spcPts val="0"/>
              </a:spcAft>
              <a:buClr>
                <a:srgbClr val="0B8C45"/>
              </a:buClr>
              <a:buSzPts val="1300"/>
              <a:buFont typeface="Noto Sans Symbols"/>
              <a:buChar char="▪"/>
              <a:defRPr sz="1800" b="0" i="0" u="none" strike="noStrike" cap="none">
                <a:solidFill>
                  <a:schemeClr val="dk1"/>
                </a:solidFill>
                <a:latin typeface="Gill Sans"/>
                <a:ea typeface="Gill Sans"/>
                <a:cs typeface="Gill Sans"/>
                <a:sym typeface="Gill Sans"/>
              </a:defRPr>
            </a:lvl2pPr>
            <a:lvl3pPr marL="1371600" marR="0" lvl="2" indent="-323850" algn="l" rtl="0">
              <a:lnSpc>
                <a:spcPct val="100000"/>
              </a:lnSpc>
              <a:spcBef>
                <a:spcPts val="300"/>
              </a:spcBef>
              <a:spcAft>
                <a:spcPts val="0"/>
              </a:spcAft>
              <a:buClr>
                <a:srgbClr val="0072BC"/>
              </a:buClr>
              <a:buSzPts val="1500"/>
              <a:buFont typeface="Gill Sans"/>
              <a:buChar char="•"/>
              <a:defRPr sz="1500" b="0" i="0" u="none" strike="noStrike" cap="none">
                <a:solidFill>
                  <a:schemeClr val="dk1"/>
                </a:solidFill>
                <a:latin typeface="Gill Sans"/>
                <a:ea typeface="Gill Sans"/>
                <a:cs typeface="Gill Sans"/>
                <a:sym typeface="Gill Sans"/>
              </a:defRPr>
            </a:lvl3pPr>
            <a:lvl4pPr marL="1828800" marR="0" lvl="3" indent="-317500" algn="l" rtl="0">
              <a:lnSpc>
                <a:spcPct val="100000"/>
              </a:lnSpc>
              <a:spcBef>
                <a:spcPts val="300"/>
              </a:spcBef>
              <a:spcAft>
                <a:spcPts val="0"/>
              </a:spcAft>
              <a:buClr>
                <a:srgbClr val="0B8C45"/>
              </a:buClr>
              <a:buSzPts val="1400"/>
              <a:buFont typeface="Gill Sans"/>
              <a:buChar char="•"/>
              <a:defRPr sz="1400" b="0" i="0" u="none" strike="noStrike" cap="none">
                <a:solidFill>
                  <a:schemeClr val="dk1"/>
                </a:solidFill>
                <a:latin typeface="Gill Sans"/>
                <a:ea typeface="Gill Sans"/>
                <a:cs typeface="Gill Sans"/>
                <a:sym typeface="Gill Sans"/>
              </a:defRPr>
            </a:lvl4pPr>
            <a:lvl5pPr marL="2286000" marR="0" lvl="4" indent="-298450" algn="l" rtl="0">
              <a:lnSpc>
                <a:spcPct val="100000"/>
              </a:lnSpc>
              <a:spcBef>
                <a:spcPts val="300"/>
              </a:spcBef>
              <a:spcAft>
                <a:spcPts val="0"/>
              </a:spcAft>
              <a:buClr>
                <a:srgbClr val="0072BC"/>
              </a:buClr>
              <a:buSzPts val="1100"/>
              <a:buFont typeface="Gill Sans"/>
              <a:buChar char="•"/>
              <a:defRPr sz="1400" b="0" i="0" u="none" strike="noStrike" cap="none">
                <a:solidFill>
                  <a:schemeClr val="dk1"/>
                </a:solidFill>
                <a:latin typeface="Gill Sans"/>
                <a:ea typeface="Gill Sans"/>
                <a:cs typeface="Gill Sans"/>
                <a:sym typeface="Gill Sans"/>
              </a:defRPr>
            </a:lvl5pPr>
            <a:lvl6pPr marL="2743200" marR="0" lvl="5"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6pPr>
            <a:lvl7pPr marL="3200400" marR="0" lvl="6"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7pPr>
            <a:lvl8pPr marL="3657600" marR="0" lvl="7"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8pPr>
            <a:lvl9pPr marL="4114800" marR="0" lvl="8"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9pPr>
          </a:lstStyle>
          <a:p>
            <a:pPr marL="127000" indent="0" algn="ctr">
              <a:buFont typeface="Noto Sans Symbols"/>
              <a:buNone/>
            </a:pPr>
            <a:r>
              <a:rPr lang="en-US" sz="1600" b="1" dirty="0">
                <a:solidFill>
                  <a:srgbClr val="0072BC"/>
                </a:solidFill>
              </a:rPr>
              <a:t>Mr. Samson </a:t>
            </a:r>
            <a:r>
              <a:rPr lang="en-US" sz="1600" b="1" dirty="0" err="1">
                <a:solidFill>
                  <a:srgbClr val="0072BC"/>
                </a:solidFill>
              </a:rPr>
              <a:t>Olum</a:t>
            </a:r>
            <a:endParaRPr lang="en-US" sz="1600" b="1" dirty="0">
              <a:solidFill>
                <a:srgbClr val="0072BC"/>
              </a:solidFill>
            </a:endParaRPr>
          </a:p>
          <a:p>
            <a:pPr marL="127000" indent="0" algn="ctr">
              <a:buFont typeface="Noto Sans Symbols"/>
              <a:buNone/>
            </a:pPr>
            <a:r>
              <a:rPr lang="en-US" sz="1050" b="1" dirty="0">
                <a:solidFill>
                  <a:srgbClr val="00B050"/>
                </a:solidFill>
              </a:rPr>
              <a:t>Chief, HRM</a:t>
            </a:r>
          </a:p>
          <a:p>
            <a:pPr marL="127000" indent="0" algn="ctr">
              <a:buFont typeface="Noto Sans Symbols"/>
              <a:buNone/>
            </a:pPr>
            <a:r>
              <a:rPr lang="en-US" sz="1400" dirty="0" err="1"/>
              <a:t>solum@kab.ac.ug</a:t>
            </a:r>
            <a:endParaRPr lang="en-UG" sz="1600" dirty="0"/>
          </a:p>
        </p:txBody>
      </p:sp>
      <p:pic>
        <p:nvPicPr>
          <p:cNvPr id="2" name="Picture 1">
            <a:extLst>
              <a:ext uri="{FF2B5EF4-FFF2-40B4-BE49-F238E27FC236}">
                <a16:creationId xmlns:a16="http://schemas.microsoft.com/office/drawing/2014/main" id="{0C294F93-2BB5-B54F-8141-C0D4F269416C}"/>
              </a:ext>
            </a:extLst>
          </p:cNvPr>
          <p:cNvPicPr>
            <a:picLocks noChangeAspect="1"/>
          </p:cNvPicPr>
          <p:nvPr/>
        </p:nvPicPr>
        <p:blipFill>
          <a:blip r:embed="rId3"/>
          <a:stretch>
            <a:fillRect/>
          </a:stretch>
        </p:blipFill>
        <p:spPr>
          <a:xfrm>
            <a:off x="330200" y="1045201"/>
            <a:ext cx="2734536" cy="2342988"/>
          </a:xfrm>
          <a:prstGeom prst="rect">
            <a:avLst/>
          </a:prstGeom>
        </p:spPr>
      </p:pic>
      <p:pic>
        <p:nvPicPr>
          <p:cNvPr id="3" name="Picture 2">
            <a:extLst>
              <a:ext uri="{FF2B5EF4-FFF2-40B4-BE49-F238E27FC236}">
                <a16:creationId xmlns:a16="http://schemas.microsoft.com/office/drawing/2014/main" id="{E9A56C09-8C31-AF4A-A2D4-132397EDBEC1}"/>
              </a:ext>
            </a:extLst>
          </p:cNvPr>
          <p:cNvPicPr>
            <a:picLocks noChangeAspect="1"/>
          </p:cNvPicPr>
          <p:nvPr/>
        </p:nvPicPr>
        <p:blipFill>
          <a:blip r:embed="rId4"/>
          <a:stretch>
            <a:fillRect/>
          </a:stretch>
        </p:blipFill>
        <p:spPr>
          <a:xfrm>
            <a:off x="3302000" y="1103174"/>
            <a:ext cx="2540000" cy="2144413"/>
          </a:xfrm>
          <a:prstGeom prst="rect">
            <a:avLst/>
          </a:prstGeom>
        </p:spPr>
      </p:pic>
      <p:pic>
        <p:nvPicPr>
          <p:cNvPr id="9" name="Picture 8">
            <a:extLst>
              <a:ext uri="{FF2B5EF4-FFF2-40B4-BE49-F238E27FC236}">
                <a16:creationId xmlns:a16="http://schemas.microsoft.com/office/drawing/2014/main" id="{99A0F3BE-6FE5-5D46-ADE1-02AC525B8097}"/>
              </a:ext>
            </a:extLst>
          </p:cNvPr>
          <p:cNvPicPr>
            <a:picLocks noChangeAspect="1"/>
          </p:cNvPicPr>
          <p:nvPr/>
        </p:nvPicPr>
        <p:blipFill>
          <a:blip r:embed="rId5"/>
          <a:stretch>
            <a:fillRect/>
          </a:stretch>
        </p:blipFill>
        <p:spPr>
          <a:xfrm>
            <a:off x="6079264" y="1103174"/>
            <a:ext cx="2734537" cy="2342988"/>
          </a:xfrm>
          <a:prstGeom prst="rect">
            <a:avLst/>
          </a:prstGeom>
        </p:spPr>
      </p:pic>
    </p:spTree>
    <p:extLst>
      <p:ext uri="{BB962C8B-B14F-4D97-AF65-F5344CB8AC3E}">
        <p14:creationId xmlns:p14="http://schemas.microsoft.com/office/powerpoint/2010/main" val="3685159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57F1D2-773E-0341-0C06-EDB778DAF227}"/>
              </a:ext>
            </a:extLst>
          </p:cNvPr>
          <p:cNvSpPr>
            <a:spLocks noGrp="1"/>
          </p:cNvSpPr>
          <p:nvPr>
            <p:ph type="title"/>
          </p:nvPr>
        </p:nvSpPr>
        <p:spPr/>
        <p:txBody>
          <a:bodyPr/>
          <a:lstStyle/>
          <a:p>
            <a:r>
              <a:rPr lang="en-US" b="1" dirty="0"/>
              <a:t>Deans, Chiefs, Deputy Chiefs</a:t>
            </a:r>
            <a:endParaRPr lang="en-UG" dirty="0"/>
          </a:p>
        </p:txBody>
      </p:sp>
      <p:sp>
        <p:nvSpPr>
          <p:cNvPr id="7" name="Text Placeholder 6">
            <a:extLst>
              <a:ext uri="{FF2B5EF4-FFF2-40B4-BE49-F238E27FC236}">
                <a16:creationId xmlns:a16="http://schemas.microsoft.com/office/drawing/2014/main" id="{6A236A7A-782E-5406-4B9A-9ED8C605C1CE}"/>
              </a:ext>
            </a:extLst>
          </p:cNvPr>
          <p:cNvSpPr>
            <a:spLocks noGrp="1"/>
          </p:cNvSpPr>
          <p:nvPr>
            <p:ph type="body" idx="1"/>
          </p:nvPr>
        </p:nvSpPr>
        <p:spPr>
          <a:xfrm>
            <a:off x="330200" y="3538532"/>
            <a:ext cx="2584450" cy="1033468"/>
          </a:xfrm>
        </p:spPr>
        <p:txBody>
          <a:bodyPr/>
          <a:lstStyle/>
          <a:p>
            <a:pPr marL="127000" indent="0" algn="ctr">
              <a:buNone/>
            </a:pPr>
            <a:r>
              <a:rPr lang="en-US" sz="1600" b="1" dirty="0">
                <a:solidFill>
                  <a:srgbClr val="0072BC"/>
                </a:solidFill>
              </a:rPr>
              <a:t>Mr. </a:t>
            </a:r>
            <a:r>
              <a:rPr lang="en-US" sz="1600" b="1" dirty="0" err="1">
                <a:solidFill>
                  <a:srgbClr val="0072BC"/>
                </a:solidFill>
              </a:rPr>
              <a:t>Benon</a:t>
            </a:r>
            <a:r>
              <a:rPr lang="en-US" sz="1600" b="1" dirty="0">
                <a:solidFill>
                  <a:srgbClr val="0072BC"/>
                </a:solidFill>
              </a:rPr>
              <a:t> </a:t>
            </a:r>
            <a:r>
              <a:rPr lang="en-US" sz="1600" b="1" dirty="0" err="1">
                <a:solidFill>
                  <a:srgbClr val="0072BC"/>
                </a:solidFill>
              </a:rPr>
              <a:t>Barigye</a:t>
            </a:r>
            <a:endParaRPr lang="en-US" sz="1600" b="1" dirty="0">
              <a:solidFill>
                <a:srgbClr val="0072BC"/>
              </a:solidFill>
            </a:endParaRPr>
          </a:p>
          <a:p>
            <a:pPr marL="127000" indent="0" algn="ctr">
              <a:buNone/>
            </a:pPr>
            <a:r>
              <a:rPr lang="en-US" sz="1200" b="1" dirty="0">
                <a:solidFill>
                  <a:srgbClr val="00B050"/>
                </a:solidFill>
              </a:rPr>
              <a:t>Deputy Chief, Internal Audit</a:t>
            </a:r>
          </a:p>
          <a:p>
            <a:pPr marL="127000" indent="0" algn="ctr">
              <a:buNone/>
            </a:pPr>
            <a:r>
              <a:rPr lang="en-US" sz="1400" dirty="0" err="1"/>
              <a:t>bbarigye@kab.ac.ug</a:t>
            </a:r>
            <a:endParaRPr lang="en-UG" sz="1600" dirty="0"/>
          </a:p>
        </p:txBody>
      </p:sp>
      <p:sp>
        <p:nvSpPr>
          <p:cNvPr id="4" name="Text Placeholder 6">
            <a:extLst>
              <a:ext uri="{FF2B5EF4-FFF2-40B4-BE49-F238E27FC236}">
                <a16:creationId xmlns:a16="http://schemas.microsoft.com/office/drawing/2014/main" id="{EF934F21-9DB3-D24A-E883-D518F20AE0BD}"/>
              </a:ext>
            </a:extLst>
          </p:cNvPr>
          <p:cNvSpPr txBox="1">
            <a:spLocks/>
          </p:cNvSpPr>
          <p:nvPr/>
        </p:nvSpPr>
        <p:spPr>
          <a:xfrm>
            <a:off x="3020292" y="3538531"/>
            <a:ext cx="2734536" cy="1324413"/>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400"/>
              </a:spcBef>
              <a:spcAft>
                <a:spcPts val="0"/>
              </a:spcAft>
              <a:buClr>
                <a:srgbClr val="0072BC"/>
              </a:buClr>
              <a:buSzPts val="1600"/>
              <a:buFont typeface="Noto Sans Symbols"/>
              <a:buChar char="▪"/>
              <a:defRPr sz="2100" b="0" i="0" u="none" strike="noStrike" cap="none">
                <a:solidFill>
                  <a:schemeClr val="dk1"/>
                </a:solidFill>
                <a:latin typeface="Gill Sans"/>
                <a:ea typeface="Gill Sans"/>
                <a:cs typeface="Gill Sans"/>
                <a:sym typeface="Gill Sans"/>
              </a:defRPr>
            </a:lvl1pPr>
            <a:lvl2pPr marL="914400" marR="0" lvl="1" indent="-311150" algn="l" rtl="0">
              <a:lnSpc>
                <a:spcPct val="100000"/>
              </a:lnSpc>
              <a:spcBef>
                <a:spcPts val="400"/>
              </a:spcBef>
              <a:spcAft>
                <a:spcPts val="0"/>
              </a:spcAft>
              <a:buClr>
                <a:srgbClr val="0B8C45"/>
              </a:buClr>
              <a:buSzPts val="1300"/>
              <a:buFont typeface="Noto Sans Symbols"/>
              <a:buChar char="▪"/>
              <a:defRPr sz="1800" b="0" i="0" u="none" strike="noStrike" cap="none">
                <a:solidFill>
                  <a:schemeClr val="dk1"/>
                </a:solidFill>
                <a:latin typeface="Gill Sans"/>
                <a:ea typeface="Gill Sans"/>
                <a:cs typeface="Gill Sans"/>
                <a:sym typeface="Gill Sans"/>
              </a:defRPr>
            </a:lvl2pPr>
            <a:lvl3pPr marL="1371600" marR="0" lvl="2" indent="-323850" algn="l" rtl="0">
              <a:lnSpc>
                <a:spcPct val="100000"/>
              </a:lnSpc>
              <a:spcBef>
                <a:spcPts val="300"/>
              </a:spcBef>
              <a:spcAft>
                <a:spcPts val="0"/>
              </a:spcAft>
              <a:buClr>
                <a:srgbClr val="0072BC"/>
              </a:buClr>
              <a:buSzPts val="1500"/>
              <a:buFont typeface="Gill Sans"/>
              <a:buChar char="•"/>
              <a:defRPr sz="1500" b="0" i="0" u="none" strike="noStrike" cap="none">
                <a:solidFill>
                  <a:schemeClr val="dk1"/>
                </a:solidFill>
                <a:latin typeface="Gill Sans"/>
                <a:ea typeface="Gill Sans"/>
                <a:cs typeface="Gill Sans"/>
                <a:sym typeface="Gill Sans"/>
              </a:defRPr>
            </a:lvl3pPr>
            <a:lvl4pPr marL="1828800" marR="0" lvl="3" indent="-317500" algn="l" rtl="0">
              <a:lnSpc>
                <a:spcPct val="100000"/>
              </a:lnSpc>
              <a:spcBef>
                <a:spcPts val="300"/>
              </a:spcBef>
              <a:spcAft>
                <a:spcPts val="0"/>
              </a:spcAft>
              <a:buClr>
                <a:srgbClr val="0B8C45"/>
              </a:buClr>
              <a:buSzPts val="1400"/>
              <a:buFont typeface="Gill Sans"/>
              <a:buChar char="•"/>
              <a:defRPr sz="1400" b="0" i="0" u="none" strike="noStrike" cap="none">
                <a:solidFill>
                  <a:schemeClr val="dk1"/>
                </a:solidFill>
                <a:latin typeface="Gill Sans"/>
                <a:ea typeface="Gill Sans"/>
                <a:cs typeface="Gill Sans"/>
                <a:sym typeface="Gill Sans"/>
              </a:defRPr>
            </a:lvl4pPr>
            <a:lvl5pPr marL="2286000" marR="0" lvl="4" indent="-298450" algn="l" rtl="0">
              <a:lnSpc>
                <a:spcPct val="100000"/>
              </a:lnSpc>
              <a:spcBef>
                <a:spcPts val="300"/>
              </a:spcBef>
              <a:spcAft>
                <a:spcPts val="0"/>
              </a:spcAft>
              <a:buClr>
                <a:srgbClr val="0072BC"/>
              </a:buClr>
              <a:buSzPts val="1100"/>
              <a:buFont typeface="Gill Sans"/>
              <a:buChar char="•"/>
              <a:defRPr sz="1400" b="0" i="0" u="none" strike="noStrike" cap="none">
                <a:solidFill>
                  <a:schemeClr val="dk1"/>
                </a:solidFill>
                <a:latin typeface="Gill Sans"/>
                <a:ea typeface="Gill Sans"/>
                <a:cs typeface="Gill Sans"/>
                <a:sym typeface="Gill Sans"/>
              </a:defRPr>
            </a:lvl5pPr>
            <a:lvl6pPr marL="2743200" marR="0" lvl="5"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6pPr>
            <a:lvl7pPr marL="3200400" marR="0" lvl="6"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7pPr>
            <a:lvl8pPr marL="3657600" marR="0" lvl="7"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8pPr>
            <a:lvl9pPr marL="4114800" marR="0" lvl="8"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9pPr>
          </a:lstStyle>
          <a:p>
            <a:pPr marL="127000" indent="0" algn="ctr">
              <a:buFont typeface="Noto Sans Symbols"/>
              <a:buNone/>
            </a:pPr>
            <a:endParaRPr lang="en-UG" sz="1600" dirty="0"/>
          </a:p>
        </p:txBody>
      </p:sp>
      <p:sp>
        <p:nvSpPr>
          <p:cNvPr id="8" name="Text Placeholder 6">
            <a:extLst>
              <a:ext uri="{FF2B5EF4-FFF2-40B4-BE49-F238E27FC236}">
                <a16:creationId xmlns:a16="http://schemas.microsoft.com/office/drawing/2014/main" id="{75805E6C-AB80-FCE1-2FA9-B72B1496BA4C}"/>
              </a:ext>
            </a:extLst>
          </p:cNvPr>
          <p:cNvSpPr txBox="1">
            <a:spLocks/>
          </p:cNvSpPr>
          <p:nvPr/>
        </p:nvSpPr>
        <p:spPr>
          <a:xfrm>
            <a:off x="5727118" y="3538532"/>
            <a:ext cx="2883482" cy="1033468"/>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400"/>
              </a:spcBef>
              <a:spcAft>
                <a:spcPts val="0"/>
              </a:spcAft>
              <a:buClr>
                <a:srgbClr val="0072BC"/>
              </a:buClr>
              <a:buSzPts val="1600"/>
              <a:buFont typeface="Noto Sans Symbols"/>
              <a:buChar char="▪"/>
              <a:defRPr sz="2100" b="0" i="0" u="none" strike="noStrike" cap="none">
                <a:solidFill>
                  <a:schemeClr val="dk1"/>
                </a:solidFill>
                <a:latin typeface="Gill Sans"/>
                <a:ea typeface="Gill Sans"/>
                <a:cs typeface="Gill Sans"/>
                <a:sym typeface="Gill Sans"/>
              </a:defRPr>
            </a:lvl1pPr>
            <a:lvl2pPr marL="914400" marR="0" lvl="1" indent="-311150" algn="l" rtl="0">
              <a:lnSpc>
                <a:spcPct val="100000"/>
              </a:lnSpc>
              <a:spcBef>
                <a:spcPts val="400"/>
              </a:spcBef>
              <a:spcAft>
                <a:spcPts val="0"/>
              </a:spcAft>
              <a:buClr>
                <a:srgbClr val="0B8C45"/>
              </a:buClr>
              <a:buSzPts val="1300"/>
              <a:buFont typeface="Noto Sans Symbols"/>
              <a:buChar char="▪"/>
              <a:defRPr sz="1800" b="0" i="0" u="none" strike="noStrike" cap="none">
                <a:solidFill>
                  <a:schemeClr val="dk1"/>
                </a:solidFill>
                <a:latin typeface="Gill Sans"/>
                <a:ea typeface="Gill Sans"/>
                <a:cs typeface="Gill Sans"/>
                <a:sym typeface="Gill Sans"/>
              </a:defRPr>
            </a:lvl2pPr>
            <a:lvl3pPr marL="1371600" marR="0" lvl="2" indent="-323850" algn="l" rtl="0">
              <a:lnSpc>
                <a:spcPct val="100000"/>
              </a:lnSpc>
              <a:spcBef>
                <a:spcPts val="300"/>
              </a:spcBef>
              <a:spcAft>
                <a:spcPts val="0"/>
              </a:spcAft>
              <a:buClr>
                <a:srgbClr val="0072BC"/>
              </a:buClr>
              <a:buSzPts val="1500"/>
              <a:buFont typeface="Gill Sans"/>
              <a:buChar char="•"/>
              <a:defRPr sz="1500" b="0" i="0" u="none" strike="noStrike" cap="none">
                <a:solidFill>
                  <a:schemeClr val="dk1"/>
                </a:solidFill>
                <a:latin typeface="Gill Sans"/>
                <a:ea typeface="Gill Sans"/>
                <a:cs typeface="Gill Sans"/>
                <a:sym typeface="Gill Sans"/>
              </a:defRPr>
            </a:lvl3pPr>
            <a:lvl4pPr marL="1828800" marR="0" lvl="3" indent="-317500" algn="l" rtl="0">
              <a:lnSpc>
                <a:spcPct val="100000"/>
              </a:lnSpc>
              <a:spcBef>
                <a:spcPts val="300"/>
              </a:spcBef>
              <a:spcAft>
                <a:spcPts val="0"/>
              </a:spcAft>
              <a:buClr>
                <a:srgbClr val="0B8C45"/>
              </a:buClr>
              <a:buSzPts val="1400"/>
              <a:buFont typeface="Gill Sans"/>
              <a:buChar char="•"/>
              <a:defRPr sz="1400" b="0" i="0" u="none" strike="noStrike" cap="none">
                <a:solidFill>
                  <a:schemeClr val="dk1"/>
                </a:solidFill>
                <a:latin typeface="Gill Sans"/>
                <a:ea typeface="Gill Sans"/>
                <a:cs typeface="Gill Sans"/>
                <a:sym typeface="Gill Sans"/>
              </a:defRPr>
            </a:lvl4pPr>
            <a:lvl5pPr marL="2286000" marR="0" lvl="4" indent="-298450" algn="l" rtl="0">
              <a:lnSpc>
                <a:spcPct val="100000"/>
              </a:lnSpc>
              <a:spcBef>
                <a:spcPts val="300"/>
              </a:spcBef>
              <a:spcAft>
                <a:spcPts val="0"/>
              </a:spcAft>
              <a:buClr>
                <a:srgbClr val="0072BC"/>
              </a:buClr>
              <a:buSzPts val="1100"/>
              <a:buFont typeface="Gill Sans"/>
              <a:buChar char="•"/>
              <a:defRPr sz="1400" b="0" i="0" u="none" strike="noStrike" cap="none">
                <a:solidFill>
                  <a:schemeClr val="dk1"/>
                </a:solidFill>
                <a:latin typeface="Gill Sans"/>
                <a:ea typeface="Gill Sans"/>
                <a:cs typeface="Gill Sans"/>
                <a:sym typeface="Gill Sans"/>
              </a:defRPr>
            </a:lvl5pPr>
            <a:lvl6pPr marL="2743200" marR="0" lvl="5"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6pPr>
            <a:lvl7pPr marL="3200400" marR="0" lvl="6"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7pPr>
            <a:lvl8pPr marL="3657600" marR="0" lvl="7"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8pPr>
            <a:lvl9pPr marL="4114800" marR="0" lvl="8"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9pPr>
          </a:lstStyle>
          <a:p>
            <a:pPr marL="127000" indent="0" algn="ctr">
              <a:buFont typeface="Noto Sans Symbols"/>
              <a:buNone/>
            </a:pPr>
            <a:endParaRPr lang="en-UG" sz="1600" dirty="0"/>
          </a:p>
        </p:txBody>
      </p:sp>
      <p:pic>
        <p:nvPicPr>
          <p:cNvPr id="5" name="Picture 4">
            <a:extLst>
              <a:ext uri="{FF2B5EF4-FFF2-40B4-BE49-F238E27FC236}">
                <a16:creationId xmlns:a16="http://schemas.microsoft.com/office/drawing/2014/main" id="{5546900B-7CA2-3F41-97F5-965E196F5710}"/>
              </a:ext>
            </a:extLst>
          </p:cNvPr>
          <p:cNvPicPr>
            <a:picLocks noChangeAspect="1"/>
          </p:cNvPicPr>
          <p:nvPr/>
        </p:nvPicPr>
        <p:blipFill>
          <a:blip r:embed="rId3"/>
          <a:stretch>
            <a:fillRect/>
          </a:stretch>
        </p:blipFill>
        <p:spPr>
          <a:xfrm>
            <a:off x="343989" y="1079863"/>
            <a:ext cx="2958011" cy="2313196"/>
          </a:xfrm>
          <a:prstGeom prst="rect">
            <a:avLst/>
          </a:prstGeom>
        </p:spPr>
      </p:pic>
    </p:spTree>
    <p:extLst>
      <p:ext uri="{BB962C8B-B14F-4D97-AF65-F5344CB8AC3E}">
        <p14:creationId xmlns:p14="http://schemas.microsoft.com/office/powerpoint/2010/main" val="3742880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B50A57-496F-0BDF-46B0-7B66136FB22F}"/>
              </a:ext>
            </a:extLst>
          </p:cNvPr>
          <p:cNvSpPr>
            <a:spLocks noGrp="1"/>
          </p:cNvSpPr>
          <p:nvPr>
            <p:ph type="title"/>
          </p:nvPr>
        </p:nvSpPr>
        <p:spPr/>
        <p:txBody>
          <a:bodyPr/>
          <a:lstStyle/>
          <a:p>
            <a:r>
              <a:rPr lang="en-US" sz="3300" dirty="0"/>
              <a:t>Heads of Departments / units </a:t>
            </a:r>
            <a:endParaRPr lang="en-UG" sz="3300" dirty="0"/>
          </a:p>
        </p:txBody>
      </p:sp>
      <p:sp>
        <p:nvSpPr>
          <p:cNvPr id="6" name="Text Placeholder 5">
            <a:extLst>
              <a:ext uri="{FF2B5EF4-FFF2-40B4-BE49-F238E27FC236}">
                <a16:creationId xmlns:a16="http://schemas.microsoft.com/office/drawing/2014/main" id="{3B682F05-07EB-3FA0-ED14-A683E2F17E79}"/>
              </a:ext>
            </a:extLst>
          </p:cNvPr>
          <p:cNvSpPr>
            <a:spLocks noGrp="1"/>
          </p:cNvSpPr>
          <p:nvPr>
            <p:ph type="body" idx="1"/>
          </p:nvPr>
        </p:nvSpPr>
        <p:spPr/>
        <p:txBody>
          <a:bodyPr/>
          <a:lstStyle/>
          <a:p>
            <a:r>
              <a:rPr lang="en-US" sz="2800" b="0" dirty="0"/>
              <a:t>Academic Departments and service units –for the full list, please visit:  </a:t>
            </a:r>
            <a:r>
              <a:rPr lang="en-US" sz="2800" b="0" dirty="0" err="1"/>
              <a:t>www.kab.ac.ug</a:t>
            </a:r>
            <a:r>
              <a:rPr lang="en-US" sz="2800" b="0" dirty="0"/>
              <a:t> </a:t>
            </a:r>
            <a:endParaRPr lang="en-UG" sz="2800" b="0" dirty="0"/>
          </a:p>
        </p:txBody>
      </p:sp>
    </p:spTree>
    <p:extLst>
      <p:ext uri="{BB962C8B-B14F-4D97-AF65-F5344CB8AC3E}">
        <p14:creationId xmlns:p14="http://schemas.microsoft.com/office/powerpoint/2010/main" val="2428938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474BA-A946-6049-AB79-81B7F12570B9}"/>
              </a:ext>
            </a:extLst>
          </p:cNvPr>
          <p:cNvSpPr>
            <a:spLocks noGrp="1"/>
          </p:cNvSpPr>
          <p:nvPr>
            <p:ph type="title"/>
          </p:nvPr>
        </p:nvSpPr>
        <p:spPr/>
        <p:txBody>
          <a:bodyPr/>
          <a:lstStyle/>
          <a:p>
            <a:r>
              <a:rPr lang="en-GB" dirty="0"/>
              <a:t>COMMUNICATION STRUCTURE </a:t>
            </a:r>
          </a:p>
        </p:txBody>
      </p:sp>
      <p:sp>
        <p:nvSpPr>
          <p:cNvPr id="3" name="Text Placeholder 2">
            <a:extLst>
              <a:ext uri="{FF2B5EF4-FFF2-40B4-BE49-F238E27FC236}">
                <a16:creationId xmlns:a16="http://schemas.microsoft.com/office/drawing/2014/main" id="{084B6E24-1D4D-1B45-B3C1-917AC05FED71}"/>
              </a:ext>
            </a:extLst>
          </p:cNvPr>
          <p:cNvSpPr>
            <a:spLocks noGrp="1"/>
          </p:cNvSpPr>
          <p:nvPr>
            <p:ph type="body" idx="1"/>
          </p:nvPr>
        </p:nvSpPr>
        <p:spPr/>
        <p:txBody>
          <a:bodyPr/>
          <a:lstStyle/>
          <a:p>
            <a:r>
              <a:rPr lang="en-GB" dirty="0"/>
              <a:t>AT KABALE UNIVERSITY</a:t>
            </a:r>
          </a:p>
        </p:txBody>
      </p:sp>
    </p:spTree>
    <p:extLst>
      <p:ext uri="{BB962C8B-B14F-4D97-AF65-F5344CB8AC3E}">
        <p14:creationId xmlns:p14="http://schemas.microsoft.com/office/powerpoint/2010/main" val="3293685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06B95-9CDF-D346-A2A0-F127954E8175}"/>
              </a:ext>
            </a:extLst>
          </p:cNvPr>
          <p:cNvSpPr>
            <a:spLocks noGrp="1"/>
          </p:cNvSpPr>
          <p:nvPr>
            <p:ph type="title"/>
          </p:nvPr>
        </p:nvSpPr>
        <p:spPr/>
        <p:txBody>
          <a:bodyPr/>
          <a:lstStyle/>
          <a:p>
            <a:r>
              <a:rPr lang="en-GB" b="1" dirty="0"/>
              <a:t>Communications structure…..</a:t>
            </a:r>
          </a:p>
        </p:txBody>
      </p:sp>
      <p:sp>
        <p:nvSpPr>
          <p:cNvPr id="3" name="Text Placeholder 2">
            <a:extLst>
              <a:ext uri="{FF2B5EF4-FFF2-40B4-BE49-F238E27FC236}">
                <a16:creationId xmlns:a16="http://schemas.microsoft.com/office/drawing/2014/main" id="{199B4F08-DDE8-6049-983B-F4B505F1F551}"/>
              </a:ext>
            </a:extLst>
          </p:cNvPr>
          <p:cNvSpPr>
            <a:spLocks noGrp="1"/>
          </p:cNvSpPr>
          <p:nvPr>
            <p:ph type="body" idx="1"/>
          </p:nvPr>
        </p:nvSpPr>
        <p:spPr>
          <a:xfrm>
            <a:off x="531663" y="1132114"/>
            <a:ext cx="8151812" cy="3701143"/>
          </a:xfrm>
        </p:spPr>
        <p:txBody>
          <a:bodyPr/>
          <a:lstStyle/>
          <a:p>
            <a:r>
              <a:rPr lang="en-GB" dirty="0"/>
              <a:t>The Chairperson of the University Council – can communicate on behalf of the University to the Chancellor and the Visitor and rarely to the Public</a:t>
            </a:r>
          </a:p>
          <a:p>
            <a:r>
              <a:rPr lang="en-GB" dirty="0"/>
              <a:t>The Vice Chancellor is the Chief Communications Officer of the University and is charged with the protection of the University’s image</a:t>
            </a:r>
          </a:p>
          <a:p>
            <a:r>
              <a:rPr lang="en-GB" dirty="0"/>
              <a:t>Secretary to Council – Communicate resolutions of the Council and its Board / Committees</a:t>
            </a:r>
          </a:p>
          <a:p>
            <a:r>
              <a:rPr lang="en-GB" dirty="0"/>
              <a:t>Secretary to Senate – Communicates resolutions of the University Senate and other Senate Committees / working groups </a:t>
            </a:r>
          </a:p>
        </p:txBody>
      </p:sp>
    </p:spTree>
    <p:extLst>
      <p:ext uri="{BB962C8B-B14F-4D97-AF65-F5344CB8AC3E}">
        <p14:creationId xmlns:p14="http://schemas.microsoft.com/office/powerpoint/2010/main" val="4172939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06B95-9CDF-D346-A2A0-F127954E8175}"/>
              </a:ext>
            </a:extLst>
          </p:cNvPr>
          <p:cNvSpPr>
            <a:spLocks noGrp="1"/>
          </p:cNvSpPr>
          <p:nvPr>
            <p:ph type="title"/>
          </p:nvPr>
        </p:nvSpPr>
        <p:spPr/>
        <p:txBody>
          <a:bodyPr/>
          <a:lstStyle/>
          <a:p>
            <a:r>
              <a:rPr lang="en-GB" b="1" dirty="0"/>
              <a:t>Communications structure….2</a:t>
            </a:r>
          </a:p>
        </p:txBody>
      </p:sp>
      <p:sp>
        <p:nvSpPr>
          <p:cNvPr id="3" name="Text Placeholder 2">
            <a:extLst>
              <a:ext uri="{FF2B5EF4-FFF2-40B4-BE49-F238E27FC236}">
                <a16:creationId xmlns:a16="http://schemas.microsoft.com/office/drawing/2014/main" id="{199B4F08-DDE8-6049-983B-F4B505F1F551}"/>
              </a:ext>
            </a:extLst>
          </p:cNvPr>
          <p:cNvSpPr>
            <a:spLocks noGrp="1"/>
          </p:cNvSpPr>
          <p:nvPr>
            <p:ph type="body" idx="1"/>
          </p:nvPr>
        </p:nvSpPr>
        <p:spPr>
          <a:xfrm>
            <a:off x="533249" y="1132113"/>
            <a:ext cx="8236281" cy="3802325"/>
          </a:xfrm>
        </p:spPr>
        <p:txBody>
          <a:bodyPr/>
          <a:lstStyle/>
          <a:p>
            <a:r>
              <a:rPr lang="en-GB" dirty="0"/>
              <a:t>Secretaries to Committees / in house – communicates with permission from the Chairperson </a:t>
            </a:r>
          </a:p>
          <a:p>
            <a:r>
              <a:rPr lang="en-GB" dirty="0"/>
              <a:t>Senior Communications and Branding Officer – Ordinary Internal / External with the expressed permission of the Vice Chancellor</a:t>
            </a:r>
          </a:p>
          <a:p>
            <a:pPr lvl="1"/>
            <a:r>
              <a:rPr lang="en-GB" dirty="0"/>
              <a:t>Press release was written by the VC but distributed by the SCBO</a:t>
            </a:r>
          </a:p>
          <a:p>
            <a:pPr lvl="1"/>
            <a:r>
              <a:rPr lang="en-GB" dirty="0"/>
              <a:t>Advertisements / Radio talk shows etc</a:t>
            </a:r>
          </a:p>
          <a:p>
            <a:pPr marL="457200" lvl="1" indent="-330200">
              <a:buClr>
                <a:srgbClr val="0072BC"/>
              </a:buClr>
              <a:buSzPts val="1600"/>
            </a:pPr>
            <a:r>
              <a:rPr lang="en-GB" sz="2100" dirty="0"/>
              <a:t>Issuance / deliveries / receipt of letters and other related documents</a:t>
            </a:r>
          </a:p>
          <a:p>
            <a:pPr marL="914400" lvl="2" indent="-330200">
              <a:buSzPts val="1600"/>
            </a:pPr>
            <a:r>
              <a:rPr lang="en-GB" sz="1800" dirty="0"/>
              <a:t>This is the mandate of the University’s Central Registry</a:t>
            </a:r>
          </a:p>
          <a:p>
            <a:pPr marL="457200" lvl="2" indent="-330200">
              <a:spcBef>
                <a:spcPts val="400"/>
              </a:spcBef>
              <a:buSzPts val="1600"/>
              <a:buFont typeface="Noto Sans Symbols"/>
              <a:buChar char="▪"/>
            </a:pPr>
            <a:r>
              <a:rPr lang="en-GB" sz="2100" dirty="0"/>
              <a:t>Letter writing</a:t>
            </a:r>
          </a:p>
          <a:p>
            <a:pPr marL="914400" lvl="3" indent="-330200">
              <a:spcBef>
                <a:spcPts val="400"/>
              </a:spcBef>
              <a:buSzPts val="1600"/>
              <a:buFont typeface="Noto Sans Symbols"/>
              <a:buChar char="▪"/>
            </a:pPr>
            <a:r>
              <a:rPr lang="en-GB" sz="2000" dirty="0"/>
              <a:t>For example; to the University Secretary through the Dean / Chief  etc </a:t>
            </a:r>
          </a:p>
          <a:p>
            <a:pPr marL="914400" lvl="2" indent="-330200">
              <a:buSzPts val="1600"/>
            </a:pPr>
            <a:endParaRPr lang="en-GB" sz="1800" dirty="0"/>
          </a:p>
          <a:p>
            <a:pPr marL="584200" lvl="2" indent="0">
              <a:buSzPts val="1600"/>
              <a:buNone/>
            </a:pPr>
            <a:endParaRPr lang="en-GB" sz="1800" dirty="0"/>
          </a:p>
          <a:p>
            <a:pPr lvl="1"/>
            <a:endParaRPr lang="en-GB" dirty="0"/>
          </a:p>
        </p:txBody>
      </p:sp>
    </p:spTree>
    <p:extLst>
      <p:ext uri="{BB962C8B-B14F-4D97-AF65-F5344CB8AC3E}">
        <p14:creationId xmlns:p14="http://schemas.microsoft.com/office/powerpoint/2010/main" val="254399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06B95-9CDF-D346-A2A0-F127954E8175}"/>
              </a:ext>
            </a:extLst>
          </p:cNvPr>
          <p:cNvSpPr>
            <a:spLocks noGrp="1"/>
          </p:cNvSpPr>
          <p:nvPr>
            <p:ph type="title"/>
          </p:nvPr>
        </p:nvSpPr>
        <p:spPr/>
        <p:txBody>
          <a:bodyPr/>
          <a:lstStyle/>
          <a:p>
            <a:r>
              <a:rPr lang="en-GB" b="1" dirty="0"/>
              <a:t>Communications structure…..3</a:t>
            </a:r>
          </a:p>
        </p:txBody>
      </p:sp>
      <p:sp>
        <p:nvSpPr>
          <p:cNvPr id="3" name="Text Placeholder 2">
            <a:extLst>
              <a:ext uri="{FF2B5EF4-FFF2-40B4-BE49-F238E27FC236}">
                <a16:creationId xmlns:a16="http://schemas.microsoft.com/office/drawing/2014/main" id="{199B4F08-DDE8-6049-983B-F4B505F1F551}"/>
              </a:ext>
            </a:extLst>
          </p:cNvPr>
          <p:cNvSpPr>
            <a:spLocks noGrp="1"/>
          </p:cNvSpPr>
          <p:nvPr>
            <p:ph type="body" idx="1"/>
          </p:nvPr>
        </p:nvSpPr>
        <p:spPr>
          <a:xfrm>
            <a:off x="533249" y="1132113"/>
            <a:ext cx="8236281" cy="3802325"/>
          </a:xfrm>
        </p:spPr>
        <p:txBody>
          <a:bodyPr/>
          <a:lstStyle/>
          <a:p>
            <a:r>
              <a:rPr lang="en-GB" dirty="0"/>
              <a:t>Letter writing (spell checks / composition / construction)</a:t>
            </a:r>
          </a:p>
          <a:p>
            <a:pPr lvl="1"/>
            <a:r>
              <a:rPr lang="en-GB" sz="1700" dirty="0"/>
              <a:t>Dates </a:t>
            </a:r>
          </a:p>
          <a:p>
            <a:pPr lvl="1"/>
            <a:r>
              <a:rPr lang="en-GB" sz="1700" dirty="0"/>
              <a:t>Salutation</a:t>
            </a:r>
          </a:p>
          <a:p>
            <a:pPr lvl="1"/>
            <a:r>
              <a:rPr lang="en-GB" sz="1700" dirty="0"/>
              <a:t>Subject</a:t>
            </a:r>
          </a:p>
          <a:p>
            <a:pPr lvl="1"/>
            <a:r>
              <a:rPr lang="en-GB" sz="1700" dirty="0"/>
              <a:t>Body (greeting, content / message)</a:t>
            </a:r>
          </a:p>
          <a:p>
            <a:pPr lvl="1"/>
            <a:r>
              <a:rPr lang="en-GB" sz="1700" dirty="0"/>
              <a:t>Closure</a:t>
            </a:r>
          </a:p>
          <a:p>
            <a:pPr lvl="1"/>
            <a:r>
              <a:rPr lang="en-GB" sz="1700" dirty="0"/>
              <a:t>Appreciation </a:t>
            </a:r>
          </a:p>
          <a:p>
            <a:pPr lvl="1"/>
            <a:r>
              <a:rPr lang="en-GB" sz="1700" dirty="0"/>
              <a:t>Salutation</a:t>
            </a:r>
          </a:p>
          <a:p>
            <a:pPr lvl="1"/>
            <a:r>
              <a:rPr lang="en-GB" sz="1700" dirty="0"/>
              <a:t>Signature</a:t>
            </a:r>
          </a:p>
          <a:p>
            <a:pPr lvl="1"/>
            <a:r>
              <a:rPr lang="en-GB" sz="1700" dirty="0"/>
              <a:t>Carbon copies (cc) – take care (send those copies please, XX </a:t>
            </a:r>
            <a:r>
              <a:rPr lang="en-GB" sz="1700" dirty="0">
                <a:solidFill>
                  <a:srgbClr val="FF0000"/>
                </a:solidFill>
              </a:rPr>
              <a:t>personal Lawyer</a:t>
            </a:r>
            <a:r>
              <a:rPr lang="en-GB" sz="1700" dirty="0"/>
              <a:t>)</a:t>
            </a:r>
          </a:p>
          <a:p>
            <a:pPr marL="914400" lvl="2" indent="-330200">
              <a:buSzPts val="1600"/>
            </a:pPr>
            <a:endParaRPr lang="en-GB" sz="1800" dirty="0"/>
          </a:p>
          <a:p>
            <a:pPr marL="584200" lvl="2" indent="0">
              <a:buSzPts val="1600"/>
              <a:buNone/>
            </a:pPr>
            <a:endParaRPr lang="en-GB" sz="1800" dirty="0"/>
          </a:p>
          <a:p>
            <a:pPr lvl="1"/>
            <a:endParaRPr lang="en-GB" dirty="0"/>
          </a:p>
        </p:txBody>
      </p:sp>
    </p:spTree>
    <p:extLst>
      <p:ext uri="{BB962C8B-B14F-4D97-AF65-F5344CB8AC3E}">
        <p14:creationId xmlns:p14="http://schemas.microsoft.com/office/powerpoint/2010/main" val="3337977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06B95-9CDF-D346-A2A0-F127954E8175}"/>
              </a:ext>
            </a:extLst>
          </p:cNvPr>
          <p:cNvSpPr>
            <a:spLocks noGrp="1"/>
          </p:cNvSpPr>
          <p:nvPr>
            <p:ph type="title"/>
          </p:nvPr>
        </p:nvSpPr>
        <p:spPr/>
        <p:txBody>
          <a:bodyPr/>
          <a:lstStyle/>
          <a:p>
            <a:r>
              <a:rPr lang="en-GB" b="1" dirty="0"/>
              <a:t>Communications structure…..4</a:t>
            </a:r>
          </a:p>
        </p:txBody>
      </p:sp>
      <p:sp>
        <p:nvSpPr>
          <p:cNvPr id="3" name="Text Placeholder 2">
            <a:extLst>
              <a:ext uri="{FF2B5EF4-FFF2-40B4-BE49-F238E27FC236}">
                <a16:creationId xmlns:a16="http://schemas.microsoft.com/office/drawing/2014/main" id="{199B4F08-DDE8-6049-983B-F4B505F1F551}"/>
              </a:ext>
            </a:extLst>
          </p:cNvPr>
          <p:cNvSpPr>
            <a:spLocks noGrp="1"/>
          </p:cNvSpPr>
          <p:nvPr>
            <p:ph type="body" idx="1"/>
          </p:nvPr>
        </p:nvSpPr>
        <p:spPr>
          <a:xfrm>
            <a:off x="533249" y="1132113"/>
            <a:ext cx="8236281" cy="3802325"/>
          </a:xfrm>
        </p:spPr>
        <p:txBody>
          <a:bodyPr/>
          <a:lstStyle/>
          <a:p>
            <a:r>
              <a:rPr lang="en-GB" dirty="0"/>
              <a:t>Official email writing – (spell checks / composition / construction)</a:t>
            </a:r>
          </a:p>
          <a:p>
            <a:pPr lvl="1"/>
            <a:r>
              <a:rPr lang="en-GB" sz="1700" dirty="0"/>
              <a:t>Dates (e-date can work)</a:t>
            </a:r>
          </a:p>
          <a:p>
            <a:pPr lvl="1"/>
            <a:r>
              <a:rPr lang="en-GB" sz="1700" dirty="0"/>
              <a:t>Salutation</a:t>
            </a:r>
          </a:p>
          <a:p>
            <a:pPr lvl="1"/>
            <a:r>
              <a:rPr lang="en-GB" sz="1700" dirty="0"/>
              <a:t>Subject</a:t>
            </a:r>
          </a:p>
          <a:p>
            <a:pPr lvl="1"/>
            <a:r>
              <a:rPr lang="en-GB" sz="1700" dirty="0"/>
              <a:t>Body (greeting, content / message)</a:t>
            </a:r>
          </a:p>
          <a:p>
            <a:pPr lvl="1"/>
            <a:r>
              <a:rPr lang="en-GB" sz="1700" dirty="0"/>
              <a:t>Closure</a:t>
            </a:r>
          </a:p>
          <a:p>
            <a:pPr lvl="1"/>
            <a:r>
              <a:rPr lang="en-GB" sz="1700" dirty="0"/>
              <a:t>Appreciation </a:t>
            </a:r>
          </a:p>
          <a:p>
            <a:pPr lvl="1"/>
            <a:r>
              <a:rPr lang="en-GB" sz="1700" dirty="0"/>
              <a:t>Salutation</a:t>
            </a:r>
          </a:p>
          <a:p>
            <a:pPr lvl="1"/>
            <a:r>
              <a:rPr lang="en-GB" sz="1700" dirty="0"/>
              <a:t> Signature</a:t>
            </a:r>
          </a:p>
          <a:p>
            <a:pPr lvl="1"/>
            <a:r>
              <a:rPr lang="en-GB" sz="1700" dirty="0"/>
              <a:t>Carbon copies (cc) – email reply (</a:t>
            </a:r>
            <a:r>
              <a:rPr lang="en-GB" sz="1700" i="1" dirty="0"/>
              <a:t>restraint must be exercised</a:t>
            </a:r>
            <a:r>
              <a:rPr lang="en-GB" sz="1700" dirty="0"/>
              <a:t>)</a:t>
            </a:r>
          </a:p>
          <a:p>
            <a:pPr marL="603250" lvl="1" indent="0">
              <a:buNone/>
            </a:pPr>
            <a:endParaRPr lang="en-GB" sz="1700" dirty="0"/>
          </a:p>
          <a:p>
            <a:pPr marL="914400" lvl="2" indent="-330200">
              <a:buSzPts val="1600"/>
            </a:pPr>
            <a:endParaRPr lang="en-GB" sz="1800" dirty="0"/>
          </a:p>
          <a:p>
            <a:pPr marL="584200" lvl="2" indent="0">
              <a:buSzPts val="1600"/>
              <a:buNone/>
            </a:pPr>
            <a:endParaRPr lang="en-GB" sz="1800" dirty="0"/>
          </a:p>
          <a:p>
            <a:pPr lvl="1"/>
            <a:endParaRPr lang="en-GB" dirty="0"/>
          </a:p>
        </p:txBody>
      </p:sp>
    </p:spTree>
    <p:extLst>
      <p:ext uri="{BB962C8B-B14F-4D97-AF65-F5344CB8AC3E}">
        <p14:creationId xmlns:p14="http://schemas.microsoft.com/office/powerpoint/2010/main" val="52170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323109-8BAB-B7E1-7280-635B3D28667D}"/>
              </a:ext>
            </a:extLst>
          </p:cNvPr>
          <p:cNvSpPr>
            <a:spLocks noGrp="1"/>
          </p:cNvSpPr>
          <p:nvPr>
            <p:ph type="title"/>
          </p:nvPr>
        </p:nvSpPr>
        <p:spPr/>
        <p:txBody>
          <a:bodyPr/>
          <a:lstStyle/>
          <a:p>
            <a:r>
              <a:rPr lang="en-US" sz="3600" dirty="0"/>
              <a:t>Facilitated by</a:t>
            </a:r>
            <a:endParaRPr lang="en-UG" sz="3600" dirty="0"/>
          </a:p>
        </p:txBody>
      </p:sp>
      <p:sp>
        <p:nvSpPr>
          <p:cNvPr id="5" name="Text Placeholder 4">
            <a:extLst>
              <a:ext uri="{FF2B5EF4-FFF2-40B4-BE49-F238E27FC236}">
                <a16:creationId xmlns:a16="http://schemas.microsoft.com/office/drawing/2014/main" id="{03152391-312B-512F-10C6-B5F1AC6FF38C}"/>
              </a:ext>
            </a:extLst>
          </p:cNvPr>
          <p:cNvSpPr>
            <a:spLocks noGrp="1"/>
          </p:cNvSpPr>
          <p:nvPr>
            <p:ph type="body" idx="1"/>
          </p:nvPr>
        </p:nvSpPr>
        <p:spPr/>
        <p:txBody>
          <a:bodyPr/>
          <a:lstStyle/>
          <a:p>
            <a:pPr marL="0" indent="0"/>
            <a:r>
              <a:rPr lang="en-US" sz="2000" dirty="0"/>
              <a:t>Anny </a:t>
            </a:r>
            <a:r>
              <a:rPr lang="en-US" sz="2000" dirty="0" err="1"/>
              <a:t>Katabaazi-Bwengye</a:t>
            </a:r>
            <a:r>
              <a:rPr lang="en-US" sz="2000" dirty="0"/>
              <a:t> (Mrs.)</a:t>
            </a:r>
          </a:p>
          <a:p>
            <a:pPr marL="0" indent="0"/>
            <a:r>
              <a:rPr lang="en-US" sz="1600" dirty="0">
                <a:solidFill>
                  <a:srgbClr val="00B050"/>
                </a:solidFill>
              </a:rPr>
              <a:t>Deputy Vice Chancellor (F &amp; A)</a:t>
            </a:r>
          </a:p>
          <a:p>
            <a:pPr marL="0" indent="0"/>
            <a:r>
              <a:rPr lang="en-US" sz="1600" b="0" dirty="0">
                <a:solidFill>
                  <a:schemeClr val="tx1">
                    <a:lumMod val="95000"/>
                    <a:lumOff val="5000"/>
                  </a:schemeClr>
                </a:solidFill>
              </a:rPr>
              <a:t>akbwengye@kab.ac.ug | dvcfa@kab.ac.ug</a:t>
            </a:r>
          </a:p>
        </p:txBody>
      </p:sp>
      <p:pic>
        <p:nvPicPr>
          <p:cNvPr id="7" name="Picture 6">
            <a:extLst>
              <a:ext uri="{FF2B5EF4-FFF2-40B4-BE49-F238E27FC236}">
                <a16:creationId xmlns:a16="http://schemas.microsoft.com/office/drawing/2014/main" id="{64E2BB0D-C507-5495-DF3F-43910840A391}"/>
              </a:ext>
            </a:extLst>
          </p:cNvPr>
          <p:cNvPicPr>
            <a:picLocks noChangeAspect="1"/>
          </p:cNvPicPr>
          <p:nvPr/>
        </p:nvPicPr>
        <p:blipFill rotWithShape="1">
          <a:blip r:embed="rId2"/>
          <a:srcRect l="24361" t="10531" r="23223" b="4308"/>
          <a:stretch/>
        </p:blipFill>
        <p:spPr>
          <a:xfrm>
            <a:off x="482599" y="1244598"/>
            <a:ext cx="2750251" cy="2750251"/>
          </a:xfrm>
          <a:prstGeom prst="ellipse">
            <a:avLst/>
          </a:prstGeom>
        </p:spPr>
      </p:pic>
    </p:spTree>
    <p:extLst>
      <p:ext uri="{BB962C8B-B14F-4D97-AF65-F5344CB8AC3E}">
        <p14:creationId xmlns:p14="http://schemas.microsoft.com/office/powerpoint/2010/main" val="3210916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6C72C-6769-164D-822F-86ECEDAA5B3F}"/>
              </a:ext>
            </a:extLst>
          </p:cNvPr>
          <p:cNvSpPr>
            <a:spLocks noGrp="1"/>
          </p:cNvSpPr>
          <p:nvPr>
            <p:ph type="title"/>
          </p:nvPr>
        </p:nvSpPr>
        <p:spPr/>
        <p:txBody>
          <a:bodyPr/>
          <a:lstStyle/>
          <a:p>
            <a:r>
              <a:rPr lang="en-GB" b="1" dirty="0"/>
              <a:t>Communications structure…..5</a:t>
            </a:r>
            <a:endParaRPr lang="en-GB" dirty="0"/>
          </a:p>
        </p:txBody>
      </p:sp>
      <p:sp>
        <p:nvSpPr>
          <p:cNvPr id="3" name="Text Placeholder 2">
            <a:extLst>
              <a:ext uri="{FF2B5EF4-FFF2-40B4-BE49-F238E27FC236}">
                <a16:creationId xmlns:a16="http://schemas.microsoft.com/office/drawing/2014/main" id="{1A9D132D-BBA5-EC4D-996E-BC23C291A662}"/>
              </a:ext>
            </a:extLst>
          </p:cNvPr>
          <p:cNvSpPr>
            <a:spLocks noGrp="1"/>
          </p:cNvSpPr>
          <p:nvPr>
            <p:ph type="body" idx="1"/>
          </p:nvPr>
        </p:nvSpPr>
        <p:spPr/>
        <p:txBody>
          <a:bodyPr/>
          <a:lstStyle/>
          <a:p>
            <a:pPr marL="514350" indent="-514350">
              <a:buFont typeface="+mj-lt"/>
              <a:buAutoNum type="arabicPeriod"/>
            </a:pPr>
            <a:r>
              <a:rPr lang="en-US" dirty="0"/>
              <a:t>Internally </a:t>
            </a:r>
            <a:r>
              <a:rPr lang="mr-IN" dirty="0"/>
              <a:t>–</a:t>
            </a:r>
            <a:r>
              <a:rPr lang="en-US" dirty="0"/>
              <a:t> Follow hierarchy and not all things have to go to the VC </a:t>
            </a:r>
            <a:r>
              <a:rPr lang="mr-IN" dirty="0"/>
              <a:t>–</a:t>
            </a:r>
            <a:r>
              <a:rPr lang="en-US" dirty="0"/>
              <a:t> this approach delays responses!!!!</a:t>
            </a:r>
          </a:p>
          <a:p>
            <a:pPr marL="914391" lvl="1" indent="-514350">
              <a:buFont typeface="+mj-lt"/>
              <a:buAutoNum type="arabicPeriod"/>
            </a:pPr>
            <a:r>
              <a:rPr lang="en-US" sz="2000" dirty="0"/>
              <a:t>Annual Leave application in faculty, why should a staff or </a:t>
            </a:r>
            <a:r>
              <a:rPr lang="en-US" sz="2000" dirty="0" err="1"/>
              <a:t>HoD</a:t>
            </a:r>
            <a:r>
              <a:rPr lang="en-US" sz="2000" dirty="0"/>
              <a:t> apply for leave from the VC.</a:t>
            </a:r>
          </a:p>
          <a:p>
            <a:pPr marL="914391" lvl="1" indent="-514350">
              <a:buFont typeface="+mj-lt"/>
              <a:buAutoNum type="arabicPeriod"/>
            </a:pPr>
            <a:r>
              <a:rPr lang="en-US" sz="2000" dirty="0"/>
              <a:t>Why should a lecturer write or complain directly to the VC when a Faculty has a </a:t>
            </a:r>
            <a:r>
              <a:rPr lang="en-US" sz="2000" dirty="0" err="1"/>
              <a:t>HoD</a:t>
            </a:r>
            <a:r>
              <a:rPr lang="en-US" sz="2000" dirty="0"/>
              <a:t> and a Dean</a:t>
            </a:r>
          </a:p>
          <a:p>
            <a:pPr marL="914391" lvl="1" indent="-514350">
              <a:buFont typeface="+mj-lt"/>
              <a:buAutoNum type="arabicPeriod"/>
            </a:pPr>
            <a:r>
              <a:rPr lang="en-US" sz="2000" dirty="0"/>
              <a:t>Matters sent to management must be with the knowledge of the </a:t>
            </a:r>
            <a:r>
              <a:rPr lang="en-US" sz="2000" dirty="0" err="1"/>
              <a:t>HoD</a:t>
            </a:r>
            <a:r>
              <a:rPr lang="en-US" sz="2000" dirty="0"/>
              <a:t> or Dean</a:t>
            </a:r>
          </a:p>
          <a:p>
            <a:pPr marL="0" lvl="1" indent="0">
              <a:buClr>
                <a:srgbClr val="0072BC"/>
              </a:buClr>
              <a:buSzPts val="1600"/>
              <a:buNone/>
            </a:pPr>
            <a:r>
              <a:rPr lang="en-US" sz="2100" dirty="0"/>
              <a:t>2. Externally  - the University must know – double dipping (research,  </a:t>
            </a:r>
            <a:r>
              <a:rPr lang="en-US" sz="2100" dirty="0" err="1"/>
              <a:t>etc</a:t>
            </a:r>
            <a:r>
              <a:rPr lang="en-US" sz="2100" dirty="0"/>
              <a:t> </a:t>
            </a:r>
          </a:p>
          <a:p>
            <a:endParaRPr lang="en-GB" dirty="0"/>
          </a:p>
        </p:txBody>
      </p:sp>
    </p:spTree>
    <p:extLst>
      <p:ext uri="{BB962C8B-B14F-4D97-AF65-F5344CB8AC3E}">
        <p14:creationId xmlns:p14="http://schemas.microsoft.com/office/powerpoint/2010/main" val="657556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06B95-9CDF-D346-A2A0-F127954E8175}"/>
              </a:ext>
            </a:extLst>
          </p:cNvPr>
          <p:cNvSpPr>
            <a:spLocks noGrp="1"/>
          </p:cNvSpPr>
          <p:nvPr>
            <p:ph type="title"/>
          </p:nvPr>
        </p:nvSpPr>
        <p:spPr/>
        <p:txBody>
          <a:bodyPr/>
          <a:lstStyle/>
          <a:p>
            <a:r>
              <a:rPr lang="en-GB" b="1" dirty="0"/>
              <a:t>Communications structure…..5</a:t>
            </a:r>
          </a:p>
        </p:txBody>
      </p:sp>
      <p:sp>
        <p:nvSpPr>
          <p:cNvPr id="3" name="Text Placeholder 2">
            <a:extLst>
              <a:ext uri="{FF2B5EF4-FFF2-40B4-BE49-F238E27FC236}">
                <a16:creationId xmlns:a16="http://schemas.microsoft.com/office/drawing/2014/main" id="{199B4F08-DDE8-6049-983B-F4B505F1F551}"/>
              </a:ext>
            </a:extLst>
          </p:cNvPr>
          <p:cNvSpPr>
            <a:spLocks noGrp="1"/>
          </p:cNvSpPr>
          <p:nvPr>
            <p:ph type="body" idx="1"/>
          </p:nvPr>
        </p:nvSpPr>
        <p:spPr>
          <a:xfrm>
            <a:off x="533249" y="1132113"/>
            <a:ext cx="8236281" cy="3802325"/>
          </a:xfrm>
        </p:spPr>
        <p:txBody>
          <a:bodyPr/>
          <a:lstStyle/>
          <a:p>
            <a:r>
              <a:rPr lang="en-GB" dirty="0"/>
              <a:t>Use of University email addresses / letter heads / Stamps / Logo etc</a:t>
            </a:r>
          </a:p>
          <a:p>
            <a:pPr lvl="1"/>
            <a:r>
              <a:rPr lang="en-GB" sz="1400" dirty="0"/>
              <a:t>Should strictly be used for University Business </a:t>
            </a:r>
          </a:p>
          <a:p>
            <a:pPr lvl="1"/>
            <a:r>
              <a:rPr lang="en-GB" sz="1400" dirty="0"/>
              <a:t>Branded items for the prepare use (e.g. wearing of branded shirt in a bar etc)</a:t>
            </a:r>
          </a:p>
          <a:p>
            <a:pPr marL="603250" lvl="1" indent="0">
              <a:buNone/>
            </a:pPr>
            <a:endParaRPr lang="en-GB" sz="1400" dirty="0"/>
          </a:p>
          <a:p>
            <a:pPr marL="457200" lvl="1" indent="-330200">
              <a:buClr>
                <a:srgbClr val="0072BC"/>
              </a:buClr>
              <a:buSzPts val="1600"/>
            </a:pPr>
            <a:r>
              <a:rPr lang="en-GB" sz="2100" dirty="0"/>
              <a:t>Use of Official Job Titles as per your appointment / engagement letters at the University </a:t>
            </a:r>
          </a:p>
          <a:p>
            <a:pPr marL="127000" lvl="1" indent="0">
              <a:buClr>
                <a:srgbClr val="0072BC"/>
              </a:buClr>
              <a:buSzPts val="1600"/>
              <a:buNone/>
            </a:pPr>
            <a:endParaRPr lang="en-GB" sz="2100" dirty="0"/>
          </a:p>
          <a:p>
            <a:pPr marL="127000" lvl="1" indent="0">
              <a:buClr>
                <a:srgbClr val="0072BC"/>
              </a:buClr>
              <a:buSzPts val="1600"/>
              <a:buNone/>
            </a:pPr>
            <a:r>
              <a:rPr lang="en-GB" sz="2100" b="1" i="1" dirty="0"/>
              <a:t>Violation of the communication channels may be construed among others as;  insubordination / abuse of office / attempt to disorganise the prepare management of the University</a:t>
            </a:r>
          </a:p>
          <a:p>
            <a:pPr marL="457200" lvl="1" indent="-330200">
              <a:buClr>
                <a:srgbClr val="0072BC"/>
              </a:buClr>
              <a:buSzPts val="1600"/>
            </a:pPr>
            <a:endParaRPr lang="en-GB" sz="2100" dirty="0"/>
          </a:p>
          <a:p>
            <a:pPr marL="603250" lvl="1" indent="0">
              <a:buNone/>
            </a:pPr>
            <a:endParaRPr lang="en-GB" sz="1700" dirty="0"/>
          </a:p>
          <a:p>
            <a:pPr marL="914400" lvl="2" indent="-330200">
              <a:buSzPts val="1600"/>
            </a:pPr>
            <a:endParaRPr lang="en-GB" sz="1800" dirty="0"/>
          </a:p>
          <a:p>
            <a:pPr marL="584200" lvl="2" indent="0">
              <a:buSzPts val="1600"/>
              <a:buNone/>
            </a:pPr>
            <a:endParaRPr lang="en-GB" sz="1800" dirty="0"/>
          </a:p>
          <a:p>
            <a:pPr lvl="1"/>
            <a:endParaRPr lang="en-GB" dirty="0"/>
          </a:p>
        </p:txBody>
      </p:sp>
    </p:spTree>
    <p:extLst>
      <p:ext uri="{BB962C8B-B14F-4D97-AF65-F5344CB8AC3E}">
        <p14:creationId xmlns:p14="http://schemas.microsoft.com/office/powerpoint/2010/main" val="665429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474BA-A946-6049-AB79-81B7F12570B9}"/>
              </a:ext>
            </a:extLst>
          </p:cNvPr>
          <p:cNvSpPr>
            <a:spLocks noGrp="1"/>
          </p:cNvSpPr>
          <p:nvPr>
            <p:ph type="title"/>
          </p:nvPr>
        </p:nvSpPr>
        <p:spPr/>
        <p:txBody>
          <a:bodyPr/>
          <a:lstStyle/>
          <a:p>
            <a:r>
              <a:rPr lang="en-GB" dirty="0"/>
              <a:t>ESSENTIAL DOCUMENTS </a:t>
            </a:r>
          </a:p>
        </p:txBody>
      </p:sp>
      <p:sp>
        <p:nvSpPr>
          <p:cNvPr id="3" name="Text Placeholder 2">
            <a:extLst>
              <a:ext uri="{FF2B5EF4-FFF2-40B4-BE49-F238E27FC236}">
                <a16:creationId xmlns:a16="http://schemas.microsoft.com/office/drawing/2014/main" id="{084B6E24-1D4D-1B45-B3C1-917AC05FED71}"/>
              </a:ext>
            </a:extLst>
          </p:cNvPr>
          <p:cNvSpPr>
            <a:spLocks noGrp="1"/>
          </p:cNvSpPr>
          <p:nvPr>
            <p:ph type="body" idx="1"/>
          </p:nvPr>
        </p:nvSpPr>
        <p:spPr/>
        <p:txBody>
          <a:bodyPr/>
          <a:lstStyle/>
          <a:p>
            <a:r>
              <a:rPr lang="en-GB" dirty="0"/>
              <a:t>AT KABALE UNIVERSITY</a:t>
            </a:r>
          </a:p>
        </p:txBody>
      </p:sp>
    </p:spTree>
    <p:extLst>
      <p:ext uri="{BB962C8B-B14F-4D97-AF65-F5344CB8AC3E}">
        <p14:creationId xmlns:p14="http://schemas.microsoft.com/office/powerpoint/2010/main" val="3661040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A0586-6FEC-1C45-88C1-E995751943EB}"/>
              </a:ext>
            </a:extLst>
          </p:cNvPr>
          <p:cNvSpPr>
            <a:spLocks noGrp="1"/>
          </p:cNvSpPr>
          <p:nvPr>
            <p:ph type="title"/>
          </p:nvPr>
        </p:nvSpPr>
        <p:spPr/>
        <p:txBody>
          <a:bodyPr/>
          <a:lstStyle/>
          <a:p>
            <a:r>
              <a:rPr lang="en-GB" dirty="0"/>
              <a:t>Essential Documents……</a:t>
            </a:r>
          </a:p>
        </p:txBody>
      </p:sp>
      <p:sp>
        <p:nvSpPr>
          <p:cNvPr id="3" name="Text Placeholder 2">
            <a:extLst>
              <a:ext uri="{FF2B5EF4-FFF2-40B4-BE49-F238E27FC236}">
                <a16:creationId xmlns:a16="http://schemas.microsoft.com/office/drawing/2014/main" id="{9664CF3C-C236-DE42-905D-4333ED7A7DA1}"/>
              </a:ext>
            </a:extLst>
          </p:cNvPr>
          <p:cNvSpPr>
            <a:spLocks noGrp="1"/>
          </p:cNvSpPr>
          <p:nvPr>
            <p:ph type="body" idx="1"/>
          </p:nvPr>
        </p:nvSpPr>
        <p:spPr/>
        <p:txBody>
          <a:bodyPr/>
          <a:lstStyle/>
          <a:p>
            <a:pPr lvl="0"/>
            <a:r>
              <a:rPr lang="en-GB" sz="2400" dirty="0"/>
              <a:t>The Constitution of the Republic of Uganda, 1995 (as amended)</a:t>
            </a:r>
            <a:endParaRPr lang="en-US" sz="2400" dirty="0"/>
          </a:p>
          <a:p>
            <a:pPr lvl="0"/>
            <a:r>
              <a:rPr lang="en-US" sz="2400" dirty="0"/>
              <a:t>The Universities and Other Tertiary Institutions Act, 2001 (as amended) and Regulations made thereunder</a:t>
            </a:r>
          </a:p>
          <a:p>
            <a:pPr lvl="0"/>
            <a:r>
              <a:rPr lang="en-US" sz="2400" dirty="0"/>
              <a:t>Employment Act, 2006 (as amended)</a:t>
            </a:r>
          </a:p>
          <a:p>
            <a:pPr lvl="0"/>
            <a:r>
              <a:rPr lang="en-US" sz="2400" dirty="0"/>
              <a:t>The Uganda Public Service Standing Orders, 2021</a:t>
            </a:r>
          </a:p>
          <a:p>
            <a:pPr lvl="0"/>
            <a:r>
              <a:rPr lang="en-US" sz="2400" dirty="0"/>
              <a:t>The Leadership Code Act, 2002</a:t>
            </a:r>
          </a:p>
          <a:p>
            <a:endParaRPr lang="en-GB" dirty="0"/>
          </a:p>
        </p:txBody>
      </p:sp>
    </p:spTree>
    <p:extLst>
      <p:ext uri="{BB962C8B-B14F-4D97-AF65-F5344CB8AC3E}">
        <p14:creationId xmlns:p14="http://schemas.microsoft.com/office/powerpoint/2010/main" val="1971829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7670-6E9C-D144-A3BE-CD62841145A3}"/>
              </a:ext>
            </a:extLst>
          </p:cNvPr>
          <p:cNvSpPr>
            <a:spLocks noGrp="1"/>
          </p:cNvSpPr>
          <p:nvPr>
            <p:ph type="title"/>
          </p:nvPr>
        </p:nvSpPr>
        <p:spPr/>
        <p:txBody>
          <a:bodyPr/>
          <a:lstStyle/>
          <a:p>
            <a:r>
              <a:rPr lang="en-GB" dirty="0"/>
              <a:t>Essential Documents…..2</a:t>
            </a:r>
          </a:p>
        </p:txBody>
      </p:sp>
      <p:sp>
        <p:nvSpPr>
          <p:cNvPr id="3" name="Text Placeholder 2">
            <a:extLst>
              <a:ext uri="{FF2B5EF4-FFF2-40B4-BE49-F238E27FC236}">
                <a16:creationId xmlns:a16="http://schemas.microsoft.com/office/drawing/2014/main" id="{D5AAB046-50E7-2044-ACD8-ECA98FC749C1}"/>
              </a:ext>
            </a:extLst>
          </p:cNvPr>
          <p:cNvSpPr>
            <a:spLocks noGrp="1"/>
          </p:cNvSpPr>
          <p:nvPr>
            <p:ph type="body" idx="1"/>
          </p:nvPr>
        </p:nvSpPr>
        <p:spPr/>
        <p:txBody>
          <a:bodyPr/>
          <a:lstStyle/>
          <a:p>
            <a:pPr lvl="0"/>
            <a:r>
              <a:rPr lang="en-US" sz="2400" dirty="0"/>
              <a:t>The Public Service Act, 2006</a:t>
            </a:r>
          </a:p>
          <a:p>
            <a:pPr lvl="0"/>
            <a:r>
              <a:rPr lang="en-US" sz="2400" dirty="0"/>
              <a:t>KAB  Human Resource Manual, 2022</a:t>
            </a:r>
          </a:p>
          <a:p>
            <a:pPr lvl="0"/>
            <a:r>
              <a:rPr lang="en-US" sz="2400" dirty="0"/>
              <a:t>The Statutory Instrument establishing KAB</a:t>
            </a:r>
          </a:p>
          <a:p>
            <a:pPr lvl="0"/>
            <a:r>
              <a:rPr lang="en-US" sz="2400" dirty="0"/>
              <a:t>KAB Strategic plan </a:t>
            </a:r>
          </a:p>
          <a:p>
            <a:pPr lvl="0"/>
            <a:r>
              <a:rPr lang="en-US" sz="2400" dirty="0"/>
              <a:t>Approved prevailing HR Structure as issued by the Public Service </a:t>
            </a:r>
          </a:p>
          <a:p>
            <a:pPr lvl="0"/>
            <a:r>
              <a:rPr lang="en-US" sz="2400" dirty="0"/>
              <a:t>Vision 2040 </a:t>
            </a:r>
          </a:p>
          <a:p>
            <a:pPr lvl="0"/>
            <a:r>
              <a:rPr lang="en-US" sz="2400" dirty="0"/>
              <a:t>National Human Resource Development Plan 2020/21 – 2024/2025 </a:t>
            </a:r>
          </a:p>
          <a:p>
            <a:endParaRPr lang="en-GB" dirty="0"/>
          </a:p>
        </p:txBody>
      </p:sp>
    </p:spTree>
    <p:extLst>
      <p:ext uri="{BB962C8B-B14F-4D97-AF65-F5344CB8AC3E}">
        <p14:creationId xmlns:p14="http://schemas.microsoft.com/office/powerpoint/2010/main" val="2860095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FB297-45A0-EF47-A59B-066D111233AD}"/>
              </a:ext>
            </a:extLst>
          </p:cNvPr>
          <p:cNvSpPr>
            <a:spLocks noGrp="1"/>
          </p:cNvSpPr>
          <p:nvPr>
            <p:ph type="title"/>
          </p:nvPr>
        </p:nvSpPr>
        <p:spPr/>
        <p:txBody>
          <a:bodyPr/>
          <a:lstStyle/>
          <a:p>
            <a:r>
              <a:rPr lang="en-GB" dirty="0"/>
              <a:t>Essential Documents…..3</a:t>
            </a:r>
          </a:p>
        </p:txBody>
      </p:sp>
      <p:sp>
        <p:nvSpPr>
          <p:cNvPr id="3" name="Text Placeholder 2">
            <a:extLst>
              <a:ext uri="{FF2B5EF4-FFF2-40B4-BE49-F238E27FC236}">
                <a16:creationId xmlns:a16="http://schemas.microsoft.com/office/drawing/2014/main" id="{9EE325C4-C218-344A-AE8E-D40F7AF82415}"/>
              </a:ext>
            </a:extLst>
          </p:cNvPr>
          <p:cNvSpPr>
            <a:spLocks noGrp="1"/>
          </p:cNvSpPr>
          <p:nvPr>
            <p:ph type="body" idx="1"/>
          </p:nvPr>
        </p:nvSpPr>
        <p:spPr>
          <a:xfrm>
            <a:off x="531663" y="1192696"/>
            <a:ext cx="8008038" cy="3190177"/>
          </a:xfrm>
        </p:spPr>
        <p:txBody>
          <a:bodyPr/>
          <a:lstStyle/>
          <a:p>
            <a:r>
              <a:rPr lang="en-GB" dirty="0"/>
              <a:t>All academic policies as approved by Senate / University Council </a:t>
            </a:r>
          </a:p>
          <a:p>
            <a:r>
              <a:rPr lang="en-GB" dirty="0"/>
              <a:t>Sexual harassment policy</a:t>
            </a:r>
          </a:p>
          <a:p>
            <a:r>
              <a:rPr lang="en-GB" dirty="0"/>
              <a:t>Gender and inclusiveness policy</a:t>
            </a:r>
          </a:p>
          <a:p>
            <a:r>
              <a:rPr lang="en-GB" dirty="0"/>
              <a:t>Quality assurance policy</a:t>
            </a:r>
          </a:p>
          <a:p>
            <a:r>
              <a:rPr lang="en-GB" dirty="0"/>
              <a:t>ICT and E-Learning policy</a:t>
            </a:r>
          </a:p>
          <a:p>
            <a:r>
              <a:rPr lang="en-GB" dirty="0"/>
              <a:t>Academic and examination policy </a:t>
            </a:r>
          </a:p>
          <a:p>
            <a:r>
              <a:rPr lang="en-GB" dirty="0"/>
              <a:t>Staff Development Policy (HR Manual)</a:t>
            </a:r>
          </a:p>
          <a:p>
            <a:r>
              <a:rPr lang="en-GB" dirty="0"/>
              <a:t>Academic and non-teaching policy (HR Manual)</a:t>
            </a:r>
          </a:p>
          <a:p>
            <a:r>
              <a:rPr lang="en-GB" dirty="0"/>
              <a:t>Rewards and sanctions policy (HR Manual)</a:t>
            </a:r>
          </a:p>
          <a:p>
            <a:pPr marL="127000" indent="0">
              <a:buNone/>
            </a:pPr>
            <a:endParaRPr lang="en-GB" dirty="0"/>
          </a:p>
        </p:txBody>
      </p:sp>
    </p:spTree>
    <p:extLst>
      <p:ext uri="{BB962C8B-B14F-4D97-AF65-F5344CB8AC3E}">
        <p14:creationId xmlns:p14="http://schemas.microsoft.com/office/powerpoint/2010/main" val="3425494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D6BC2-D55E-404E-9893-68D6D480077A}"/>
              </a:ext>
            </a:extLst>
          </p:cNvPr>
          <p:cNvSpPr>
            <a:spLocks noGrp="1"/>
          </p:cNvSpPr>
          <p:nvPr>
            <p:ph type="title"/>
          </p:nvPr>
        </p:nvSpPr>
        <p:spPr/>
        <p:txBody>
          <a:bodyPr/>
          <a:lstStyle/>
          <a:p>
            <a:r>
              <a:rPr lang="en-GB" dirty="0"/>
              <a:t>Essential Documents…..4</a:t>
            </a:r>
          </a:p>
        </p:txBody>
      </p:sp>
      <p:sp>
        <p:nvSpPr>
          <p:cNvPr id="3" name="Text Placeholder 2">
            <a:extLst>
              <a:ext uri="{FF2B5EF4-FFF2-40B4-BE49-F238E27FC236}">
                <a16:creationId xmlns:a16="http://schemas.microsoft.com/office/drawing/2014/main" id="{ED459E42-292A-2D4D-8D00-1C97F7E183C4}"/>
              </a:ext>
            </a:extLst>
          </p:cNvPr>
          <p:cNvSpPr>
            <a:spLocks noGrp="1"/>
          </p:cNvSpPr>
          <p:nvPr>
            <p:ph type="body" idx="1"/>
          </p:nvPr>
        </p:nvSpPr>
        <p:spPr>
          <a:xfrm>
            <a:off x="531663" y="1065474"/>
            <a:ext cx="8114326" cy="3482671"/>
          </a:xfrm>
        </p:spPr>
        <p:txBody>
          <a:bodyPr/>
          <a:lstStyle/>
          <a:p>
            <a:pPr lvl="0"/>
            <a:r>
              <a:rPr lang="en-US" sz="2400" dirty="0"/>
              <a:t>Job Descriptions and Personal Specification for each approved job title </a:t>
            </a:r>
          </a:p>
          <a:p>
            <a:pPr lvl="0"/>
            <a:r>
              <a:rPr lang="en-US" sz="2400" dirty="0"/>
              <a:t>The Code of Conduct and Ethics for Uganda Public Service, 2005.</a:t>
            </a:r>
          </a:p>
          <a:p>
            <a:pPr lvl="0"/>
            <a:r>
              <a:rPr lang="en-US" sz="2400" dirty="0"/>
              <a:t>Other relevant Acts of Parliament and Government Policies passed </a:t>
            </a:r>
          </a:p>
          <a:p>
            <a:r>
              <a:rPr lang="en-US" sz="2400" dirty="0"/>
              <a:t>Health, safety, occupational policy </a:t>
            </a:r>
          </a:p>
          <a:p>
            <a:pPr lvl="0"/>
            <a:r>
              <a:rPr lang="en-US" sz="2400" dirty="0"/>
              <a:t>Other KAB Policies approved by the University Council</a:t>
            </a:r>
          </a:p>
          <a:p>
            <a:endParaRPr lang="en-GB" dirty="0"/>
          </a:p>
        </p:txBody>
      </p:sp>
    </p:spTree>
    <p:extLst>
      <p:ext uri="{BB962C8B-B14F-4D97-AF65-F5344CB8AC3E}">
        <p14:creationId xmlns:p14="http://schemas.microsoft.com/office/powerpoint/2010/main" val="2561869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474BA-A946-6049-AB79-81B7F12570B9}"/>
              </a:ext>
            </a:extLst>
          </p:cNvPr>
          <p:cNvSpPr>
            <a:spLocks noGrp="1"/>
          </p:cNvSpPr>
          <p:nvPr>
            <p:ph type="title"/>
          </p:nvPr>
        </p:nvSpPr>
        <p:spPr/>
        <p:txBody>
          <a:bodyPr/>
          <a:lstStyle/>
          <a:p>
            <a:r>
              <a:rPr lang="en-GB" dirty="0"/>
              <a:t>STAFF DEVELOPMENT PROCESSES</a:t>
            </a:r>
          </a:p>
        </p:txBody>
      </p:sp>
      <p:sp>
        <p:nvSpPr>
          <p:cNvPr id="3" name="Text Placeholder 2">
            <a:extLst>
              <a:ext uri="{FF2B5EF4-FFF2-40B4-BE49-F238E27FC236}">
                <a16:creationId xmlns:a16="http://schemas.microsoft.com/office/drawing/2014/main" id="{084B6E24-1D4D-1B45-B3C1-917AC05FED71}"/>
              </a:ext>
            </a:extLst>
          </p:cNvPr>
          <p:cNvSpPr>
            <a:spLocks noGrp="1"/>
          </p:cNvSpPr>
          <p:nvPr>
            <p:ph type="body" idx="1"/>
          </p:nvPr>
        </p:nvSpPr>
        <p:spPr/>
        <p:txBody>
          <a:bodyPr/>
          <a:lstStyle/>
          <a:p>
            <a:r>
              <a:rPr lang="en-GB" dirty="0"/>
              <a:t>AT KABALE UNIVERSITY</a:t>
            </a:r>
          </a:p>
        </p:txBody>
      </p:sp>
    </p:spTree>
    <p:extLst>
      <p:ext uri="{BB962C8B-B14F-4D97-AF65-F5344CB8AC3E}">
        <p14:creationId xmlns:p14="http://schemas.microsoft.com/office/powerpoint/2010/main" val="2815725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E380-B0AE-104A-8A70-A310A5EF3911}"/>
              </a:ext>
            </a:extLst>
          </p:cNvPr>
          <p:cNvSpPr>
            <a:spLocks noGrp="1"/>
          </p:cNvSpPr>
          <p:nvPr>
            <p:ph type="title"/>
          </p:nvPr>
        </p:nvSpPr>
        <p:spPr/>
        <p:txBody>
          <a:bodyPr/>
          <a:lstStyle/>
          <a:p>
            <a:r>
              <a:rPr lang="en-GB" dirty="0"/>
              <a:t>Staff development procedures </a:t>
            </a:r>
          </a:p>
        </p:txBody>
      </p:sp>
      <p:sp>
        <p:nvSpPr>
          <p:cNvPr id="3" name="Text Placeholder 2">
            <a:extLst>
              <a:ext uri="{FF2B5EF4-FFF2-40B4-BE49-F238E27FC236}">
                <a16:creationId xmlns:a16="http://schemas.microsoft.com/office/drawing/2014/main" id="{CE21D070-1D13-784E-856B-A6A7CBC70412}"/>
              </a:ext>
            </a:extLst>
          </p:cNvPr>
          <p:cNvSpPr>
            <a:spLocks noGrp="1"/>
          </p:cNvSpPr>
          <p:nvPr>
            <p:ph type="body" idx="1"/>
          </p:nvPr>
        </p:nvSpPr>
        <p:spPr/>
        <p:txBody>
          <a:bodyPr/>
          <a:lstStyle/>
          <a:p>
            <a:pPr lvl="0"/>
            <a:r>
              <a:rPr lang="en-US" dirty="0"/>
              <a:t>A staff who wishes to study shall apply through his/her Department/Faculty Board to the University Secretary.</a:t>
            </a:r>
          </a:p>
          <a:p>
            <a:pPr marL="127000" lvl="0" indent="0">
              <a:buNone/>
            </a:pPr>
            <a:endParaRPr lang="en-US" dirty="0"/>
          </a:p>
          <a:p>
            <a:pPr lvl="0"/>
            <a:r>
              <a:rPr lang="en-US" dirty="0"/>
              <a:t>Departments/Units and Faculty and Directorate Boards shall meet to discuss the applications before submission to the University Secretary.</a:t>
            </a:r>
          </a:p>
          <a:p>
            <a:endParaRPr lang="en-GB" dirty="0"/>
          </a:p>
        </p:txBody>
      </p:sp>
    </p:spTree>
    <p:extLst>
      <p:ext uri="{BB962C8B-B14F-4D97-AF65-F5344CB8AC3E}">
        <p14:creationId xmlns:p14="http://schemas.microsoft.com/office/powerpoint/2010/main" val="3794564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E380-B0AE-104A-8A70-A310A5EF3911}"/>
              </a:ext>
            </a:extLst>
          </p:cNvPr>
          <p:cNvSpPr>
            <a:spLocks noGrp="1"/>
          </p:cNvSpPr>
          <p:nvPr>
            <p:ph type="title"/>
          </p:nvPr>
        </p:nvSpPr>
        <p:spPr/>
        <p:txBody>
          <a:bodyPr/>
          <a:lstStyle/>
          <a:p>
            <a:r>
              <a:rPr lang="en-GB" dirty="0"/>
              <a:t>Staff development procedures…2</a:t>
            </a:r>
          </a:p>
        </p:txBody>
      </p:sp>
      <p:sp>
        <p:nvSpPr>
          <p:cNvPr id="3" name="Text Placeholder 2">
            <a:extLst>
              <a:ext uri="{FF2B5EF4-FFF2-40B4-BE49-F238E27FC236}">
                <a16:creationId xmlns:a16="http://schemas.microsoft.com/office/drawing/2014/main" id="{CE21D070-1D13-784E-856B-A6A7CBC70412}"/>
              </a:ext>
            </a:extLst>
          </p:cNvPr>
          <p:cNvSpPr>
            <a:spLocks noGrp="1"/>
          </p:cNvSpPr>
          <p:nvPr>
            <p:ph type="body" idx="1"/>
          </p:nvPr>
        </p:nvSpPr>
        <p:spPr/>
        <p:txBody>
          <a:bodyPr/>
          <a:lstStyle/>
          <a:p>
            <a:pPr lvl="0"/>
            <a:r>
              <a:rPr lang="en-US" dirty="0"/>
              <a:t>Departments/Units shall ensure that the workload of staff recommended for study are covered and the names of the persons identified to do the work shall be submitted along with the recommendation of the Committee.</a:t>
            </a:r>
          </a:p>
          <a:p>
            <a:pPr marL="127000" lvl="0" indent="0">
              <a:buNone/>
            </a:pPr>
            <a:endParaRPr lang="en-US" dirty="0"/>
          </a:p>
          <a:p>
            <a:pPr lvl="0"/>
            <a:r>
              <a:rPr lang="en-US" dirty="0"/>
              <a:t>Where an application has not been recommended, reason for must be stated.</a:t>
            </a:r>
          </a:p>
          <a:p>
            <a:endParaRPr lang="en-GB" dirty="0"/>
          </a:p>
        </p:txBody>
      </p:sp>
    </p:spTree>
    <p:extLst>
      <p:ext uri="{BB962C8B-B14F-4D97-AF65-F5344CB8AC3E}">
        <p14:creationId xmlns:p14="http://schemas.microsoft.com/office/powerpoint/2010/main" val="3416476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85F720-2F17-0939-E648-8540EAE05ACF}"/>
              </a:ext>
            </a:extLst>
          </p:cNvPr>
          <p:cNvSpPr>
            <a:spLocks noGrp="1"/>
          </p:cNvSpPr>
          <p:nvPr>
            <p:ph type="title"/>
          </p:nvPr>
        </p:nvSpPr>
        <p:spPr/>
        <p:txBody>
          <a:bodyPr/>
          <a:lstStyle/>
          <a:p>
            <a:r>
              <a:rPr lang="en-US" dirty="0"/>
              <a:t>KAB Organogram</a:t>
            </a:r>
            <a:endParaRPr lang="en-UG" dirty="0"/>
          </a:p>
        </p:txBody>
      </p:sp>
      <p:pic>
        <p:nvPicPr>
          <p:cNvPr id="9" name="Picture 8">
            <a:extLst>
              <a:ext uri="{FF2B5EF4-FFF2-40B4-BE49-F238E27FC236}">
                <a16:creationId xmlns:a16="http://schemas.microsoft.com/office/drawing/2014/main" id="{C642973B-345D-F124-D3F4-ABEBA11F144E}"/>
              </a:ext>
            </a:extLst>
          </p:cNvPr>
          <p:cNvPicPr>
            <a:picLocks noChangeAspect="1"/>
          </p:cNvPicPr>
          <p:nvPr/>
        </p:nvPicPr>
        <p:blipFill rotWithShape="1">
          <a:blip r:embed="rId2"/>
          <a:srcRect l="2136" t="3129" r="700" b="2699"/>
          <a:stretch/>
        </p:blipFill>
        <p:spPr>
          <a:xfrm>
            <a:off x="3288885" y="151180"/>
            <a:ext cx="4981415" cy="4841140"/>
          </a:xfrm>
          <a:prstGeom prst="rect">
            <a:avLst/>
          </a:prstGeom>
        </p:spPr>
      </p:pic>
    </p:spTree>
    <p:extLst>
      <p:ext uri="{BB962C8B-B14F-4D97-AF65-F5344CB8AC3E}">
        <p14:creationId xmlns:p14="http://schemas.microsoft.com/office/powerpoint/2010/main" val="1850002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E380-B0AE-104A-8A70-A310A5EF3911}"/>
              </a:ext>
            </a:extLst>
          </p:cNvPr>
          <p:cNvSpPr>
            <a:spLocks noGrp="1"/>
          </p:cNvSpPr>
          <p:nvPr>
            <p:ph type="title"/>
          </p:nvPr>
        </p:nvSpPr>
        <p:spPr/>
        <p:txBody>
          <a:bodyPr/>
          <a:lstStyle/>
          <a:p>
            <a:r>
              <a:rPr lang="en-GB" dirty="0"/>
              <a:t>Staff development procedures…3</a:t>
            </a:r>
          </a:p>
        </p:txBody>
      </p:sp>
      <p:sp>
        <p:nvSpPr>
          <p:cNvPr id="3" name="Text Placeholder 2">
            <a:extLst>
              <a:ext uri="{FF2B5EF4-FFF2-40B4-BE49-F238E27FC236}">
                <a16:creationId xmlns:a16="http://schemas.microsoft.com/office/drawing/2014/main" id="{CE21D070-1D13-784E-856B-A6A7CBC70412}"/>
              </a:ext>
            </a:extLst>
          </p:cNvPr>
          <p:cNvSpPr>
            <a:spLocks noGrp="1"/>
          </p:cNvSpPr>
          <p:nvPr>
            <p:ph type="body" idx="1"/>
          </p:nvPr>
        </p:nvSpPr>
        <p:spPr/>
        <p:txBody>
          <a:bodyPr/>
          <a:lstStyle/>
          <a:p>
            <a:pPr lvl="0"/>
            <a:r>
              <a:rPr lang="en-US" dirty="0"/>
              <a:t>On receipt of the recommendations of the Department and/or Faculty Committees, the University Secretary shall forward the applications and the recommendation to the Head of the Human Resource Department to present to the SDC for consideration.</a:t>
            </a:r>
          </a:p>
          <a:p>
            <a:pPr marL="127000" lvl="0" indent="0">
              <a:buNone/>
            </a:pPr>
            <a:endParaRPr lang="en-US" dirty="0"/>
          </a:p>
          <a:p>
            <a:pPr lvl="0"/>
            <a:r>
              <a:rPr lang="en-US" dirty="0"/>
              <a:t>Applications of staff for study programs shall reach the SDC at least two months before the commencement of the study program.</a:t>
            </a:r>
          </a:p>
          <a:p>
            <a:endParaRPr lang="en-GB" dirty="0"/>
          </a:p>
        </p:txBody>
      </p:sp>
    </p:spTree>
    <p:extLst>
      <p:ext uri="{BB962C8B-B14F-4D97-AF65-F5344CB8AC3E}">
        <p14:creationId xmlns:p14="http://schemas.microsoft.com/office/powerpoint/2010/main" val="2135260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E380-B0AE-104A-8A70-A310A5EF3911}"/>
              </a:ext>
            </a:extLst>
          </p:cNvPr>
          <p:cNvSpPr>
            <a:spLocks noGrp="1"/>
          </p:cNvSpPr>
          <p:nvPr>
            <p:ph type="title"/>
          </p:nvPr>
        </p:nvSpPr>
        <p:spPr/>
        <p:txBody>
          <a:bodyPr/>
          <a:lstStyle/>
          <a:p>
            <a:r>
              <a:rPr lang="en-GB" dirty="0"/>
              <a:t>Staff development procedures…4</a:t>
            </a:r>
          </a:p>
        </p:txBody>
      </p:sp>
      <p:sp>
        <p:nvSpPr>
          <p:cNvPr id="3" name="Text Placeholder 2">
            <a:extLst>
              <a:ext uri="{FF2B5EF4-FFF2-40B4-BE49-F238E27FC236}">
                <a16:creationId xmlns:a16="http://schemas.microsoft.com/office/drawing/2014/main" id="{CE21D070-1D13-784E-856B-A6A7CBC70412}"/>
              </a:ext>
            </a:extLst>
          </p:cNvPr>
          <p:cNvSpPr>
            <a:spLocks noGrp="1"/>
          </p:cNvSpPr>
          <p:nvPr>
            <p:ph type="body" idx="1"/>
          </p:nvPr>
        </p:nvSpPr>
        <p:spPr/>
        <p:txBody>
          <a:bodyPr/>
          <a:lstStyle/>
          <a:p>
            <a:pPr lvl="0"/>
            <a:r>
              <a:rPr lang="en-US" dirty="0"/>
              <a:t>All applications forwarded by the Department/Unit heads shall be presented to the SDC for consideration regardless of whether or not they have been recommended.</a:t>
            </a:r>
          </a:p>
          <a:p>
            <a:pPr marL="127000" lvl="0" indent="0">
              <a:buNone/>
            </a:pPr>
            <a:endParaRPr lang="en-US" dirty="0"/>
          </a:p>
          <a:p>
            <a:pPr lvl="0"/>
            <a:r>
              <a:rPr lang="en-US" dirty="0"/>
              <a:t>Extract of the Department/Unit Minutes of the meeting, which recommended the applicant for study programs shall be attached to the application submitted to the Head of Human Resource Directorate for presentation to SDC</a:t>
            </a:r>
          </a:p>
          <a:p>
            <a:endParaRPr lang="en-GB" dirty="0"/>
          </a:p>
        </p:txBody>
      </p:sp>
    </p:spTree>
    <p:extLst>
      <p:ext uri="{BB962C8B-B14F-4D97-AF65-F5344CB8AC3E}">
        <p14:creationId xmlns:p14="http://schemas.microsoft.com/office/powerpoint/2010/main" val="32446949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E380-B0AE-104A-8A70-A310A5EF3911}"/>
              </a:ext>
            </a:extLst>
          </p:cNvPr>
          <p:cNvSpPr>
            <a:spLocks noGrp="1"/>
          </p:cNvSpPr>
          <p:nvPr>
            <p:ph type="title"/>
          </p:nvPr>
        </p:nvSpPr>
        <p:spPr/>
        <p:txBody>
          <a:bodyPr/>
          <a:lstStyle/>
          <a:p>
            <a:r>
              <a:rPr lang="en-GB" dirty="0"/>
              <a:t>Staff development procedures…5</a:t>
            </a:r>
          </a:p>
        </p:txBody>
      </p:sp>
      <p:sp>
        <p:nvSpPr>
          <p:cNvPr id="3" name="Text Placeholder 2">
            <a:extLst>
              <a:ext uri="{FF2B5EF4-FFF2-40B4-BE49-F238E27FC236}">
                <a16:creationId xmlns:a16="http://schemas.microsoft.com/office/drawing/2014/main" id="{CE21D070-1D13-784E-856B-A6A7CBC70412}"/>
              </a:ext>
            </a:extLst>
          </p:cNvPr>
          <p:cNvSpPr>
            <a:spLocks noGrp="1"/>
          </p:cNvSpPr>
          <p:nvPr>
            <p:ph type="body" idx="1"/>
          </p:nvPr>
        </p:nvSpPr>
        <p:spPr/>
        <p:txBody>
          <a:bodyPr/>
          <a:lstStyle/>
          <a:p>
            <a:pPr lvl="0"/>
            <a:r>
              <a:rPr lang="en-US" dirty="0"/>
              <a:t>The Head of Human Resource shall present the recommendation to SDC for consideration.</a:t>
            </a:r>
          </a:p>
          <a:p>
            <a:pPr marL="127000" lvl="0" indent="0">
              <a:buNone/>
            </a:pPr>
            <a:endParaRPr lang="en-US" dirty="0"/>
          </a:p>
          <a:p>
            <a:pPr lvl="0"/>
            <a:r>
              <a:rPr lang="en-US" dirty="0"/>
              <a:t>The Head of Human Resource Directorate shall communicate the Decision of SDC to the applicant through his/ her Dean.</a:t>
            </a:r>
          </a:p>
          <a:p>
            <a:endParaRPr lang="en-GB" dirty="0"/>
          </a:p>
        </p:txBody>
      </p:sp>
    </p:spTree>
    <p:extLst>
      <p:ext uri="{BB962C8B-B14F-4D97-AF65-F5344CB8AC3E}">
        <p14:creationId xmlns:p14="http://schemas.microsoft.com/office/powerpoint/2010/main" val="37419405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E380-B0AE-104A-8A70-A310A5EF3911}"/>
              </a:ext>
            </a:extLst>
          </p:cNvPr>
          <p:cNvSpPr>
            <a:spLocks noGrp="1"/>
          </p:cNvSpPr>
          <p:nvPr>
            <p:ph type="title"/>
          </p:nvPr>
        </p:nvSpPr>
        <p:spPr/>
        <p:txBody>
          <a:bodyPr/>
          <a:lstStyle/>
          <a:p>
            <a:r>
              <a:rPr lang="en-GB" dirty="0"/>
              <a:t>Staff development procedures…6</a:t>
            </a:r>
          </a:p>
        </p:txBody>
      </p:sp>
      <p:sp>
        <p:nvSpPr>
          <p:cNvPr id="3" name="Text Placeholder 2">
            <a:extLst>
              <a:ext uri="{FF2B5EF4-FFF2-40B4-BE49-F238E27FC236}">
                <a16:creationId xmlns:a16="http://schemas.microsoft.com/office/drawing/2014/main" id="{CE21D070-1D13-784E-856B-A6A7CBC70412}"/>
              </a:ext>
            </a:extLst>
          </p:cNvPr>
          <p:cNvSpPr>
            <a:spLocks noGrp="1"/>
          </p:cNvSpPr>
          <p:nvPr>
            <p:ph type="body" idx="1"/>
          </p:nvPr>
        </p:nvSpPr>
        <p:spPr/>
        <p:txBody>
          <a:bodyPr/>
          <a:lstStyle/>
          <a:p>
            <a:pPr lvl="0"/>
            <a:r>
              <a:rPr lang="en-US" dirty="0"/>
              <a:t>The University Secretary shall present the recommendation of SDC to the Top Management.</a:t>
            </a:r>
          </a:p>
          <a:p>
            <a:pPr lvl="0"/>
            <a:endParaRPr lang="en-US" dirty="0"/>
          </a:p>
          <a:p>
            <a:pPr lvl="0"/>
            <a:r>
              <a:rPr lang="en-US" dirty="0"/>
              <a:t>The University Secretary shall present the recommendation of Top Management to AB.</a:t>
            </a:r>
          </a:p>
          <a:p>
            <a:pPr marL="127000" lvl="0" indent="0">
              <a:buNone/>
            </a:pPr>
            <a:endParaRPr lang="en-US" dirty="0"/>
          </a:p>
          <a:p>
            <a:pPr lvl="0"/>
            <a:r>
              <a:rPr lang="en-US" dirty="0"/>
              <a:t>The University Secretary shall communicate the decision of the AB to the concerned staff.</a:t>
            </a:r>
          </a:p>
          <a:p>
            <a:endParaRPr lang="en-GB" dirty="0"/>
          </a:p>
        </p:txBody>
      </p:sp>
    </p:spTree>
    <p:extLst>
      <p:ext uri="{BB962C8B-B14F-4D97-AF65-F5344CB8AC3E}">
        <p14:creationId xmlns:p14="http://schemas.microsoft.com/office/powerpoint/2010/main" val="39868809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E380-B0AE-104A-8A70-A310A5EF3911}"/>
              </a:ext>
            </a:extLst>
          </p:cNvPr>
          <p:cNvSpPr>
            <a:spLocks noGrp="1"/>
          </p:cNvSpPr>
          <p:nvPr>
            <p:ph type="title"/>
          </p:nvPr>
        </p:nvSpPr>
        <p:spPr/>
        <p:txBody>
          <a:bodyPr/>
          <a:lstStyle/>
          <a:p>
            <a:r>
              <a:rPr lang="en-GB" dirty="0"/>
              <a:t>Staff development procedures…7</a:t>
            </a:r>
          </a:p>
        </p:txBody>
      </p:sp>
      <p:sp>
        <p:nvSpPr>
          <p:cNvPr id="3" name="Text Placeholder 2">
            <a:extLst>
              <a:ext uri="{FF2B5EF4-FFF2-40B4-BE49-F238E27FC236}">
                <a16:creationId xmlns:a16="http://schemas.microsoft.com/office/drawing/2014/main" id="{CE21D070-1D13-784E-856B-A6A7CBC70412}"/>
              </a:ext>
            </a:extLst>
          </p:cNvPr>
          <p:cNvSpPr>
            <a:spLocks noGrp="1"/>
          </p:cNvSpPr>
          <p:nvPr>
            <p:ph type="body" idx="1"/>
          </p:nvPr>
        </p:nvSpPr>
        <p:spPr/>
        <p:txBody>
          <a:bodyPr/>
          <a:lstStyle/>
          <a:p>
            <a:pPr lvl="0"/>
            <a:r>
              <a:rPr lang="en-US" dirty="0"/>
              <a:t>Progress reports </a:t>
            </a:r>
          </a:p>
          <a:p>
            <a:pPr lvl="0"/>
            <a:r>
              <a:rPr lang="en-US" dirty="0"/>
              <a:t>Invoices </a:t>
            </a:r>
          </a:p>
          <a:p>
            <a:pPr lvl="0"/>
            <a:r>
              <a:rPr lang="en-US" dirty="0"/>
              <a:t>Other related documents </a:t>
            </a:r>
          </a:p>
          <a:p>
            <a:endParaRPr lang="en-GB" dirty="0"/>
          </a:p>
        </p:txBody>
      </p:sp>
    </p:spTree>
    <p:extLst>
      <p:ext uri="{BB962C8B-B14F-4D97-AF65-F5344CB8AC3E}">
        <p14:creationId xmlns:p14="http://schemas.microsoft.com/office/powerpoint/2010/main" val="22076650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474BA-A946-6049-AB79-81B7F12570B9}"/>
              </a:ext>
            </a:extLst>
          </p:cNvPr>
          <p:cNvSpPr>
            <a:spLocks noGrp="1"/>
          </p:cNvSpPr>
          <p:nvPr>
            <p:ph type="title"/>
          </p:nvPr>
        </p:nvSpPr>
        <p:spPr/>
        <p:txBody>
          <a:bodyPr/>
          <a:lstStyle/>
          <a:p>
            <a:r>
              <a:rPr lang="en-GB" dirty="0"/>
              <a:t>ETIQUETTE / CUSTOMER CARE </a:t>
            </a:r>
          </a:p>
        </p:txBody>
      </p:sp>
      <p:sp>
        <p:nvSpPr>
          <p:cNvPr id="3" name="Text Placeholder 2">
            <a:extLst>
              <a:ext uri="{FF2B5EF4-FFF2-40B4-BE49-F238E27FC236}">
                <a16:creationId xmlns:a16="http://schemas.microsoft.com/office/drawing/2014/main" id="{084B6E24-1D4D-1B45-B3C1-917AC05FED71}"/>
              </a:ext>
            </a:extLst>
          </p:cNvPr>
          <p:cNvSpPr>
            <a:spLocks noGrp="1"/>
          </p:cNvSpPr>
          <p:nvPr>
            <p:ph type="body" idx="1"/>
          </p:nvPr>
        </p:nvSpPr>
        <p:spPr/>
        <p:txBody>
          <a:bodyPr/>
          <a:lstStyle/>
          <a:p>
            <a:r>
              <a:rPr lang="en-GB" dirty="0"/>
              <a:t>AT KABALE UNIVERSITY</a:t>
            </a:r>
          </a:p>
        </p:txBody>
      </p:sp>
    </p:spTree>
    <p:extLst>
      <p:ext uri="{BB962C8B-B14F-4D97-AF65-F5344CB8AC3E}">
        <p14:creationId xmlns:p14="http://schemas.microsoft.com/office/powerpoint/2010/main" val="12441141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EE380-B0AE-104A-8A70-A310A5EF3911}"/>
              </a:ext>
            </a:extLst>
          </p:cNvPr>
          <p:cNvSpPr>
            <a:spLocks noGrp="1"/>
          </p:cNvSpPr>
          <p:nvPr>
            <p:ph type="title"/>
          </p:nvPr>
        </p:nvSpPr>
        <p:spPr/>
        <p:txBody>
          <a:bodyPr/>
          <a:lstStyle/>
          <a:p>
            <a:r>
              <a:rPr lang="en-GB" dirty="0"/>
              <a:t>GREETING </a:t>
            </a:r>
          </a:p>
        </p:txBody>
      </p:sp>
      <p:sp>
        <p:nvSpPr>
          <p:cNvPr id="3" name="Text Placeholder 2">
            <a:extLst>
              <a:ext uri="{FF2B5EF4-FFF2-40B4-BE49-F238E27FC236}">
                <a16:creationId xmlns:a16="http://schemas.microsoft.com/office/drawing/2014/main" id="{CE21D070-1D13-784E-856B-A6A7CBC70412}"/>
              </a:ext>
            </a:extLst>
          </p:cNvPr>
          <p:cNvSpPr>
            <a:spLocks noGrp="1"/>
          </p:cNvSpPr>
          <p:nvPr>
            <p:ph type="body" idx="1"/>
          </p:nvPr>
        </p:nvSpPr>
        <p:spPr/>
        <p:txBody>
          <a:bodyPr/>
          <a:lstStyle/>
          <a:p>
            <a:pPr marL="514350" indent="-514350" algn="just">
              <a:buAutoNum type="arabicPeriod"/>
            </a:pPr>
            <a:r>
              <a:rPr lang="en-US" dirty="0"/>
              <a:t>Welcome and greet people who come to your office / Lecture</a:t>
            </a:r>
          </a:p>
          <a:p>
            <a:pPr marL="514350" indent="-514350" algn="just">
              <a:buAutoNum type="arabicPeriod"/>
            </a:pPr>
            <a:r>
              <a:rPr lang="en-US" dirty="0"/>
              <a:t>Smile and make eye contract with the student / colleague </a:t>
            </a:r>
            <a:r>
              <a:rPr lang="en-US" dirty="0" err="1"/>
              <a:t>etc</a:t>
            </a:r>
            <a:endParaRPr lang="en-US" dirty="0"/>
          </a:p>
          <a:p>
            <a:pPr marL="514350" indent="-514350" algn="just">
              <a:buAutoNum type="arabicPeriod"/>
            </a:pPr>
            <a:r>
              <a:rPr lang="en-US" dirty="0"/>
              <a:t>After you have greeted your client, listen to them with full attention. </a:t>
            </a:r>
          </a:p>
          <a:p>
            <a:pPr marL="514350" indent="-514350" algn="just">
              <a:buAutoNum type="arabicPeriod"/>
            </a:pPr>
            <a:r>
              <a:rPr lang="en-US" dirty="0"/>
              <a:t>Regardless of rank or appearance </a:t>
            </a:r>
            <a:r>
              <a:rPr lang="mr-IN" dirty="0"/>
              <a:t>–</a:t>
            </a:r>
            <a:r>
              <a:rPr lang="en-US" dirty="0"/>
              <a:t> all people coming to your office for the first time are either Sir or Madam</a:t>
            </a:r>
          </a:p>
          <a:p>
            <a:pPr marL="514350" indent="-514350" algn="just">
              <a:buFont typeface="Noto Sans Symbols"/>
              <a:buAutoNum type="arabicPeriod"/>
            </a:pPr>
            <a:r>
              <a:rPr lang="en-US" dirty="0"/>
              <a:t>Good morning </a:t>
            </a:r>
            <a:r>
              <a:rPr lang="en-US" dirty="0" err="1"/>
              <a:t>etc</a:t>
            </a:r>
            <a:r>
              <a:rPr lang="mr-IN" dirty="0"/>
              <a:t>…</a:t>
            </a:r>
            <a:r>
              <a:rPr lang="en-US" dirty="0"/>
              <a:t>my name is Anny xxx / Professor xxx, the Head of Department, English </a:t>
            </a:r>
            <a:r>
              <a:rPr lang="mr-IN" dirty="0"/>
              <a:t>……</a:t>
            </a:r>
            <a:r>
              <a:rPr lang="en-US" dirty="0"/>
              <a:t>. How may I assist you.</a:t>
            </a:r>
          </a:p>
          <a:p>
            <a:pPr marL="514350" indent="-514350" algn="just">
              <a:buFont typeface="Noto Sans Symbols"/>
              <a:buAutoNum type="arabicPeriod"/>
            </a:pPr>
            <a:r>
              <a:rPr lang="en-US" dirty="0"/>
              <a:t>After serving them, please thank them and bid them a good bye </a:t>
            </a:r>
          </a:p>
          <a:p>
            <a:endParaRPr lang="en-GB" dirty="0"/>
          </a:p>
        </p:txBody>
      </p:sp>
    </p:spTree>
    <p:extLst>
      <p:ext uri="{BB962C8B-B14F-4D97-AF65-F5344CB8AC3E}">
        <p14:creationId xmlns:p14="http://schemas.microsoft.com/office/powerpoint/2010/main" val="13841887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FAB0D-CB8B-ED4F-B64F-9A7A15443DC0}"/>
              </a:ext>
            </a:extLst>
          </p:cNvPr>
          <p:cNvSpPr>
            <a:spLocks noGrp="1"/>
          </p:cNvSpPr>
          <p:nvPr>
            <p:ph type="title"/>
          </p:nvPr>
        </p:nvSpPr>
        <p:spPr/>
        <p:txBody>
          <a:bodyPr/>
          <a:lstStyle/>
          <a:p>
            <a:r>
              <a:rPr lang="en-GB" dirty="0"/>
              <a:t>Integrity</a:t>
            </a:r>
          </a:p>
        </p:txBody>
      </p:sp>
      <p:sp>
        <p:nvSpPr>
          <p:cNvPr id="3" name="Text Placeholder 2">
            <a:extLst>
              <a:ext uri="{FF2B5EF4-FFF2-40B4-BE49-F238E27FC236}">
                <a16:creationId xmlns:a16="http://schemas.microsoft.com/office/drawing/2014/main" id="{45F6D5A7-167F-E840-97E2-58F96E5D2F4C}"/>
              </a:ext>
            </a:extLst>
          </p:cNvPr>
          <p:cNvSpPr>
            <a:spLocks noGrp="1"/>
          </p:cNvSpPr>
          <p:nvPr>
            <p:ph type="body" idx="1"/>
          </p:nvPr>
        </p:nvSpPr>
        <p:spPr/>
        <p:txBody>
          <a:bodyPr/>
          <a:lstStyle/>
          <a:p>
            <a:pPr marL="127000" indent="0" algn="just">
              <a:lnSpc>
                <a:spcPct val="150000"/>
              </a:lnSpc>
              <a:buNone/>
            </a:pPr>
            <a:r>
              <a:rPr lang="en-US" sz="2400" dirty="0"/>
              <a:t>We shall commit ourselves to ethical and responsible </a:t>
            </a:r>
            <a:r>
              <a:rPr lang="en-US" sz="2400" dirty="0" err="1"/>
              <a:t>behaviour</a:t>
            </a:r>
            <a:r>
              <a:rPr lang="en-US" sz="2400" dirty="0"/>
              <a:t> in our own actions and to developing the same commitment in our Students, thus fostering individuals who will have the skills, knowledge, and ability to engage positively with a diverse and changing world.</a:t>
            </a:r>
          </a:p>
          <a:p>
            <a:endParaRPr lang="en-GB" dirty="0"/>
          </a:p>
        </p:txBody>
      </p:sp>
    </p:spTree>
    <p:extLst>
      <p:ext uri="{BB962C8B-B14F-4D97-AF65-F5344CB8AC3E}">
        <p14:creationId xmlns:p14="http://schemas.microsoft.com/office/powerpoint/2010/main" val="28704714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EF321-98E3-D540-B736-02C2B5E69F1E}"/>
              </a:ext>
            </a:extLst>
          </p:cNvPr>
          <p:cNvSpPr>
            <a:spLocks noGrp="1"/>
          </p:cNvSpPr>
          <p:nvPr>
            <p:ph type="title"/>
          </p:nvPr>
        </p:nvSpPr>
        <p:spPr/>
        <p:txBody>
          <a:bodyPr/>
          <a:lstStyle/>
          <a:p>
            <a:r>
              <a:rPr lang="en-GB" dirty="0"/>
              <a:t>Emotional Intelligence </a:t>
            </a:r>
          </a:p>
        </p:txBody>
      </p:sp>
      <p:sp>
        <p:nvSpPr>
          <p:cNvPr id="3" name="Text Placeholder 2">
            <a:extLst>
              <a:ext uri="{FF2B5EF4-FFF2-40B4-BE49-F238E27FC236}">
                <a16:creationId xmlns:a16="http://schemas.microsoft.com/office/drawing/2014/main" id="{3BAF45A1-9501-6848-A022-21847CE6F734}"/>
              </a:ext>
            </a:extLst>
          </p:cNvPr>
          <p:cNvSpPr>
            <a:spLocks noGrp="1"/>
          </p:cNvSpPr>
          <p:nvPr>
            <p:ph type="body" idx="1"/>
          </p:nvPr>
        </p:nvSpPr>
        <p:spPr>
          <a:xfrm>
            <a:off x="531663" y="1203777"/>
            <a:ext cx="8114326" cy="3407980"/>
          </a:xfrm>
        </p:spPr>
        <p:txBody>
          <a:bodyPr/>
          <a:lstStyle/>
          <a:p>
            <a:pPr marL="0" indent="0">
              <a:buNone/>
            </a:pPr>
            <a:r>
              <a:rPr lang="en-US" dirty="0">
                <a:solidFill>
                  <a:schemeClr val="bg2">
                    <a:lumMod val="60000"/>
                    <a:lumOff val="40000"/>
                  </a:schemeClr>
                </a:solidFill>
              </a:rPr>
              <a:t>1. </a:t>
            </a:r>
            <a:r>
              <a:rPr lang="en-US" dirty="0"/>
              <a:t>Listen and understand the situation</a:t>
            </a:r>
          </a:p>
          <a:p>
            <a:pPr marL="514350" indent="-514350">
              <a:buFont typeface="+mj-lt"/>
              <a:buAutoNum type="alphaLcPeriod"/>
            </a:pPr>
            <a:r>
              <a:rPr lang="en-US" sz="1800" dirty="0"/>
              <a:t>Always listen to the client / colleague </a:t>
            </a:r>
          </a:p>
          <a:p>
            <a:pPr marL="514350" indent="-514350">
              <a:buFont typeface="+mj-lt"/>
              <a:buAutoNum type="alphaLcPeriod"/>
            </a:pPr>
            <a:r>
              <a:rPr lang="en-US" sz="1800" dirty="0"/>
              <a:t>Avoid interrupting and responding immediately</a:t>
            </a:r>
          </a:p>
          <a:p>
            <a:pPr marL="514350" indent="-514350">
              <a:buFont typeface="+mj-lt"/>
              <a:buAutoNum type="alphaLcPeriod"/>
            </a:pPr>
            <a:r>
              <a:rPr lang="en-US" sz="1800" dirty="0"/>
              <a:t>Encourage the client / colleague to share a little,  so as you can fully understand the situation.</a:t>
            </a:r>
          </a:p>
          <a:p>
            <a:pPr marL="514350" indent="-514350">
              <a:buFont typeface="+mj-lt"/>
              <a:buAutoNum type="alphaLcPeriod"/>
            </a:pPr>
            <a:r>
              <a:rPr lang="en-US" sz="1800" dirty="0"/>
              <a:t>Do not jump into conclusions</a:t>
            </a:r>
          </a:p>
          <a:p>
            <a:pPr marL="0" indent="0">
              <a:buNone/>
            </a:pPr>
            <a:r>
              <a:rPr lang="en-US" dirty="0">
                <a:solidFill>
                  <a:schemeClr val="bg2">
                    <a:lumMod val="60000"/>
                    <a:lumOff val="40000"/>
                  </a:schemeClr>
                </a:solidFill>
              </a:rPr>
              <a:t>2. </a:t>
            </a:r>
            <a:r>
              <a:rPr lang="en-US" dirty="0"/>
              <a:t>Offer Empathy </a:t>
            </a:r>
          </a:p>
          <a:p>
            <a:pPr marL="514350" indent="-514350">
              <a:buFont typeface="+mj-lt"/>
              <a:buAutoNum type="alphaLcPeriod"/>
            </a:pPr>
            <a:r>
              <a:rPr lang="en-US" sz="1800" dirty="0"/>
              <a:t>Acknowledge the presence of a client / colleague</a:t>
            </a:r>
          </a:p>
          <a:p>
            <a:pPr marL="514350" indent="-514350">
              <a:buFont typeface="+mj-lt"/>
              <a:buAutoNum type="alphaLcPeriod"/>
            </a:pPr>
            <a:r>
              <a:rPr lang="en-US" sz="1800" dirty="0"/>
              <a:t>Show them that you care or are willing to serve them</a:t>
            </a:r>
          </a:p>
          <a:p>
            <a:pPr marL="514350" indent="-514350">
              <a:buFont typeface="+mj-lt"/>
              <a:buAutoNum type="alphaLcPeriod"/>
            </a:pPr>
            <a:r>
              <a:rPr lang="en-US" sz="1800" dirty="0"/>
              <a:t>Pay extra attention to the details </a:t>
            </a:r>
          </a:p>
          <a:p>
            <a:pPr marL="514350" indent="-514350">
              <a:buFont typeface="+mj-lt"/>
              <a:buAutoNum type="alphaLcPeriod"/>
            </a:pPr>
            <a:endParaRPr lang="en-US" dirty="0"/>
          </a:p>
          <a:p>
            <a:endParaRPr lang="en-GB" dirty="0"/>
          </a:p>
        </p:txBody>
      </p:sp>
    </p:spTree>
    <p:extLst>
      <p:ext uri="{BB962C8B-B14F-4D97-AF65-F5344CB8AC3E}">
        <p14:creationId xmlns:p14="http://schemas.microsoft.com/office/powerpoint/2010/main" val="17481019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C40C6-BE79-2547-98E9-E92CEEDAB44B}"/>
              </a:ext>
            </a:extLst>
          </p:cNvPr>
          <p:cNvSpPr>
            <a:spLocks noGrp="1"/>
          </p:cNvSpPr>
          <p:nvPr>
            <p:ph type="title"/>
          </p:nvPr>
        </p:nvSpPr>
        <p:spPr/>
        <p:txBody>
          <a:bodyPr/>
          <a:lstStyle/>
          <a:p>
            <a:r>
              <a:rPr lang="en-GB" dirty="0"/>
              <a:t>Customer care ..</a:t>
            </a:r>
          </a:p>
        </p:txBody>
      </p:sp>
      <p:sp>
        <p:nvSpPr>
          <p:cNvPr id="3" name="Text Placeholder 2">
            <a:extLst>
              <a:ext uri="{FF2B5EF4-FFF2-40B4-BE49-F238E27FC236}">
                <a16:creationId xmlns:a16="http://schemas.microsoft.com/office/drawing/2014/main" id="{6946505D-413F-D640-97BB-92F60BE46461}"/>
              </a:ext>
            </a:extLst>
          </p:cNvPr>
          <p:cNvSpPr>
            <a:spLocks noGrp="1"/>
          </p:cNvSpPr>
          <p:nvPr>
            <p:ph type="body" idx="1"/>
          </p:nvPr>
        </p:nvSpPr>
        <p:spPr/>
        <p:txBody>
          <a:bodyPr/>
          <a:lstStyle/>
          <a:p>
            <a:pPr marL="514350" lvl="0" indent="-514350" algn="just">
              <a:spcBef>
                <a:spcPts val="0"/>
              </a:spcBef>
              <a:buClrTx/>
              <a:buSzTx/>
              <a:buFontTx/>
              <a:buAutoNum type="arabicPeriod"/>
              <a:defRPr/>
            </a:pPr>
            <a:r>
              <a:rPr lang="en-US" dirty="0"/>
              <a:t>That Student / Colleague you despise today may end up in a bigger office later in life</a:t>
            </a:r>
            <a:r>
              <a:rPr lang="mr-IN" dirty="0"/>
              <a:t>……</a:t>
            </a:r>
            <a:r>
              <a:rPr lang="en-US" dirty="0"/>
              <a:t>tables change. </a:t>
            </a:r>
          </a:p>
          <a:p>
            <a:pPr marL="514350" lvl="0" indent="-514350" algn="just">
              <a:spcBef>
                <a:spcPts val="0"/>
              </a:spcBef>
              <a:buClrTx/>
              <a:buSzTx/>
              <a:buFontTx/>
              <a:buAutoNum type="arabicPeriod"/>
              <a:defRPr/>
            </a:pPr>
            <a:r>
              <a:rPr lang="en-US" dirty="0"/>
              <a:t>Some of Us claim to be Christians / or saved but there is no compassion in the way we serve God’s people.  </a:t>
            </a:r>
          </a:p>
          <a:p>
            <a:pPr marL="514350" lvl="0" indent="-514350" algn="just">
              <a:spcBef>
                <a:spcPts val="0"/>
              </a:spcBef>
              <a:buClrTx/>
              <a:buSzTx/>
              <a:buFontTx/>
              <a:buAutoNum type="arabicPeriod"/>
              <a:defRPr/>
            </a:pPr>
            <a:r>
              <a:rPr lang="en-US" dirty="0"/>
              <a:t>We must learn to treat our Students / Colleagues well and serve them politely. </a:t>
            </a:r>
          </a:p>
          <a:p>
            <a:pPr marL="514350" lvl="0" indent="-514350" algn="just">
              <a:spcBef>
                <a:spcPts val="0"/>
              </a:spcBef>
              <a:buClrTx/>
              <a:buSzTx/>
              <a:buFontTx/>
              <a:buAutoNum type="arabicPeriod"/>
              <a:defRPr/>
            </a:pPr>
            <a:r>
              <a:rPr lang="en-US" dirty="0"/>
              <a:t>Apply your mind and focus on the Customer (Student / Staff) before you.</a:t>
            </a:r>
          </a:p>
          <a:p>
            <a:endParaRPr lang="en-GB" dirty="0"/>
          </a:p>
        </p:txBody>
      </p:sp>
    </p:spTree>
    <p:extLst>
      <p:ext uri="{BB962C8B-B14F-4D97-AF65-F5344CB8AC3E}">
        <p14:creationId xmlns:p14="http://schemas.microsoft.com/office/powerpoint/2010/main" val="3357285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35C80-1FDF-8640-A981-F037C0E7C5E3}"/>
              </a:ext>
            </a:extLst>
          </p:cNvPr>
          <p:cNvSpPr>
            <a:spLocks noGrp="1"/>
          </p:cNvSpPr>
          <p:nvPr>
            <p:ph type="title"/>
          </p:nvPr>
        </p:nvSpPr>
        <p:spPr/>
        <p:txBody>
          <a:bodyPr/>
          <a:lstStyle/>
          <a:p>
            <a:r>
              <a:rPr lang="en-GB" dirty="0"/>
              <a:t>Structure of the presentation </a:t>
            </a:r>
          </a:p>
        </p:txBody>
      </p:sp>
      <p:sp>
        <p:nvSpPr>
          <p:cNvPr id="3" name="Text Placeholder 2">
            <a:extLst>
              <a:ext uri="{FF2B5EF4-FFF2-40B4-BE49-F238E27FC236}">
                <a16:creationId xmlns:a16="http://schemas.microsoft.com/office/drawing/2014/main" id="{62EB5DDE-796D-4B40-A1ED-96E66A6328FA}"/>
              </a:ext>
            </a:extLst>
          </p:cNvPr>
          <p:cNvSpPr>
            <a:spLocks noGrp="1"/>
          </p:cNvSpPr>
          <p:nvPr>
            <p:ph type="body" idx="1"/>
          </p:nvPr>
        </p:nvSpPr>
        <p:spPr/>
        <p:txBody>
          <a:bodyPr/>
          <a:lstStyle/>
          <a:p>
            <a:r>
              <a:rPr lang="en-GB" dirty="0"/>
              <a:t>KAB Organogram</a:t>
            </a:r>
          </a:p>
          <a:p>
            <a:r>
              <a:rPr lang="en-GB" dirty="0"/>
              <a:t>Communication structure</a:t>
            </a:r>
          </a:p>
          <a:p>
            <a:r>
              <a:rPr lang="en-GB" dirty="0"/>
              <a:t>Essential Documents</a:t>
            </a:r>
          </a:p>
          <a:p>
            <a:r>
              <a:rPr lang="en-GB" dirty="0"/>
              <a:t>Staff Development Processes</a:t>
            </a:r>
          </a:p>
          <a:p>
            <a:r>
              <a:rPr lang="en-GB" dirty="0"/>
              <a:t>Etiquette /Customer care</a:t>
            </a:r>
          </a:p>
          <a:p>
            <a:r>
              <a:rPr lang="en-GB" dirty="0"/>
              <a:t>Chairing / Managing meetings</a:t>
            </a:r>
          </a:p>
          <a:p>
            <a:r>
              <a:rPr lang="en-GB" dirty="0"/>
              <a:t>Handling Academic promotions </a:t>
            </a:r>
          </a:p>
          <a:p>
            <a:endParaRPr lang="en-GB" dirty="0"/>
          </a:p>
        </p:txBody>
      </p:sp>
    </p:spTree>
    <p:extLst>
      <p:ext uri="{BB962C8B-B14F-4D97-AF65-F5344CB8AC3E}">
        <p14:creationId xmlns:p14="http://schemas.microsoft.com/office/powerpoint/2010/main" val="14396152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E3E55-68C8-F14C-AA56-A5837522990F}"/>
              </a:ext>
            </a:extLst>
          </p:cNvPr>
          <p:cNvSpPr>
            <a:spLocks noGrp="1"/>
          </p:cNvSpPr>
          <p:nvPr>
            <p:ph type="title"/>
          </p:nvPr>
        </p:nvSpPr>
        <p:spPr/>
        <p:txBody>
          <a:bodyPr/>
          <a:lstStyle/>
          <a:p>
            <a:r>
              <a:rPr lang="en-GB" dirty="0"/>
              <a:t>Customer care….2</a:t>
            </a:r>
          </a:p>
        </p:txBody>
      </p:sp>
      <p:sp>
        <p:nvSpPr>
          <p:cNvPr id="3" name="Text Placeholder 2">
            <a:extLst>
              <a:ext uri="{FF2B5EF4-FFF2-40B4-BE49-F238E27FC236}">
                <a16:creationId xmlns:a16="http://schemas.microsoft.com/office/drawing/2014/main" id="{80594320-F7B5-3940-8AC2-46C3558D353A}"/>
              </a:ext>
            </a:extLst>
          </p:cNvPr>
          <p:cNvSpPr>
            <a:spLocks noGrp="1"/>
          </p:cNvSpPr>
          <p:nvPr>
            <p:ph type="body" idx="1"/>
          </p:nvPr>
        </p:nvSpPr>
        <p:spPr>
          <a:xfrm>
            <a:off x="531663" y="1203777"/>
            <a:ext cx="8114326" cy="3352320"/>
          </a:xfrm>
        </p:spPr>
        <p:txBody>
          <a:bodyPr/>
          <a:lstStyle/>
          <a:p>
            <a:pPr marL="514350" lvl="0" indent="-514350" algn="just">
              <a:spcBef>
                <a:spcPts val="0"/>
              </a:spcBef>
              <a:buClrTx/>
              <a:buSzTx/>
              <a:buFontTx/>
              <a:buAutoNum type="arabicPeriod"/>
              <a:defRPr/>
            </a:pPr>
            <a:r>
              <a:rPr lang="en-US" dirty="0"/>
              <a:t>It is very important in an attempt to provide excellent customer service for Staff and Student </a:t>
            </a:r>
            <a:r>
              <a:rPr lang="en-US" dirty="0" err="1"/>
              <a:t>etc</a:t>
            </a:r>
            <a:r>
              <a:rPr lang="en-US" dirty="0"/>
              <a:t> to know the services provided.</a:t>
            </a:r>
          </a:p>
          <a:p>
            <a:pPr marL="514350" lvl="0" indent="-514350" algn="just">
              <a:spcBef>
                <a:spcPts val="0"/>
              </a:spcBef>
              <a:buClrTx/>
              <a:buSzTx/>
              <a:buFontTx/>
              <a:buAutoNum type="arabicPeriod"/>
              <a:defRPr/>
            </a:pPr>
            <a:r>
              <a:rPr lang="en-US" dirty="0"/>
              <a:t>Our core aim is to teach, research, innovate  and provide solutions to the host community and ultimately contribute to the Human Resource capacity development  - NDP III and vision 2040.</a:t>
            </a:r>
          </a:p>
          <a:p>
            <a:pPr marL="514350" lvl="0" indent="-514350" algn="just">
              <a:spcBef>
                <a:spcPts val="0"/>
              </a:spcBef>
              <a:buClrTx/>
              <a:buSzTx/>
              <a:buFontTx/>
              <a:buAutoNum type="arabicPeriod"/>
              <a:defRPr/>
            </a:pPr>
            <a:r>
              <a:rPr lang="en-US" dirty="0"/>
              <a:t>Customer care is about knowing your customer and making a sincere attempt to meet and / or exceed their expectations.</a:t>
            </a:r>
          </a:p>
          <a:p>
            <a:pPr marL="514350" lvl="0" indent="-514350" algn="just">
              <a:spcBef>
                <a:spcPts val="0"/>
              </a:spcBef>
              <a:buClrTx/>
              <a:buSzTx/>
              <a:buFontTx/>
              <a:buAutoNum type="arabicPeriod"/>
              <a:defRPr/>
            </a:pPr>
            <a:r>
              <a:rPr lang="en-US" dirty="0"/>
              <a:t>Before you enter your duty station, off load your baggage / trouble - outside and prepare yourself to receive the client or colleague.</a:t>
            </a:r>
          </a:p>
          <a:p>
            <a:pPr marL="514350" lvl="0" indent="-514350" algn="just">
              <a:spcBef>
                <a:spcPts val="0"/>
              </a:spcBef>
              <a:buClrTx/>
              <a:buSzTx/>
              <a:buFontTx/>
              <a:buAutoNum type="arabicPeriod"/>
              <a:defRPr/>
            </a:pPr>
            <a:endParaRPr lang="en-US" dirty="0"/>
          </a:p>
          <a:p>
            <a:endParaRPr lang="en-GB" dirty="0"/>
          </a:p>
        </p:txBody>
      </p:sp>
    </p:spTree>
    <p:extLst>
      <p:ext uri="{BB962C8B-B14F-4D97-AF65-F5344CB8AC3E}">
        <p14:creationId xmlns:p14="http://schemas.microsoft.com/office/powerpoint/2010/main" val="4458665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A1B16-C67A-104D-8E6C-4B1A3B37FD26}"/>
              </a:ext>
            </a:extLst>
          </p:cNvPr>
          <p:cNvSpPr>
            <a:spLocks noGrp="1"/>
          </p:cNvSpPr>
          <p:nvPr>
            <p:ph type="title"/>
          </p:nvPr>
        </p:nvSpPr>
        <p:spPr/>
        <p:txBody>
          <a:bodyPr/>
          <a:lstStyle/>
          <a:p>
            <a:r>
              <a:rPr lang="en-GB" dirty="0"/>
              <a:t>Customer care ….3</a:t>
            </a:r>
          </a:p>
        </p:txBody>
      </p:sp>
      <p:sp>
        <p:nvSpPr>
          <p:cNvPr id="3" name="Text Placeholder 2">
            <a:extLst>
              <a:ext uri="{FF2B5EF4-FFF2-40B4-BE49-F238E27FC236}">
                <a16:creationId xmlns:a16="http://schemas.microsoft.com/office/drawing/2014/main" id="{F3709E74-700C-E44D-9A7F-58662B46055A}"/>
              </a:ext>
            </a:extLst>
          </p:cNvPr>
          <p:cNvSpPr>
            <a:spLocks noGrp="1"/>
          </p:cNvSpPr>
          <p:nvPr>
            <p:ph type="body" idx="1"/>
          </p:nvPr>
        </p:nvSpPr>
        <p:spPr/>
        <p:txBody>
          <a:bodyPr/>
          <a:lstStyle/>
          <a:p>
            <a:pPr marL="514350" lvl="0" indent="-514350" algn="just">
              <a:spcBef>
                <a:spcPts val="0"/>
              </a:spcBef>
              <a:buClrTx/>
              <a:buSzTx/>
              <a:buFontTx/>
              <a:buAutoNum type="arabicPeriod"/>
              <a:defRPr/>
            </a:pPr>
            <a:r>
              <a:rPr lang="en-US" dirty="0"/>
              <a:t>Customer care is the role of everyone in the University.  You may have an excellent VC but if the Security Officer, Office Assistant or Administrator is a terror the University will be branded poor or bad.  People will give bad feedback</a:t>
            </a:r>
          </a:p>
          <a:p>
            <a:pPr marL="514350" lvl="0" indent="-514350" algn="just">
              <a:spcBef>
                <a:spcPts val="0"/>
              </a:spcBef>
              <a:buClrTx/>
              <a:buSzTx/>
              <a:buFontTx/>
              <a:buAutoNum type="arabicPeriod"/>
              <a:defRPr/>
            </a:pPr>
            <a:r>
              <a:rPr lang="en-US" dirty="0"/>
              <a:t>People will never forget how you make them feel when you are in charge. </a:t>
            </a:r>
          </a:p>
          <a:p>
            <a:pPr marL="514350" lvl="0" indent="-514350" algn="just">
              <a:spcBef>
                <a:spcPts val="0"/>
              </a:spcBef>
              <a:buClrTx/>
              <a:buSzTx/>
              <a:buFontTx/>
              <a:buAutoNum type="arabicPeriod"/>
              <a:defRPr/>
            </a:pPr>
            <a:r>
              <a:rPr lang="en-US" dirty="0"/>
              <a:t>How would you like people to remember you when you leave Office. </a:t>
            </a:r>
          </a:p>
          <a:p>
            <a:endParaRPr lang="en-GB" dirty="0"/>
          </a:p>
        </p:txBody>
      </p:sp>
    </p:spTree>
    <p:extLst>
      <p:ext uri="{BB962C8B-B14F-4D97-AF65-F5344CB8AC3E}">
        <p14:creationId xmlns:p14="http://schemas.microsoft.com/office/powerpoint/2010/main" val="1935538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36803-6516-044E-A609-6DCF93C69287}"/>
              </a:ext>
            </a:extLst>
          </p:cNvPr>
          <p:cNvSpPr>
            <a:spLocks noGrp="1"/>
          </p:cNvSpPr>
          <p:nvPr>
            <p:ph type="title"/>
          </p:nvPr>
        </p:nvSpPr>
        <p:spPr/>
        <p:txBody>
          <a:bodyPr/>
          <a:lstStyle/>
          <a:p>
            <a:r>
              <a:rPr lang="en-GB" dirty="0"/>
              <a:t>Balancing professionalism and personality</a:t>
            </a:r>
          </a:p>
        </p:txBody>
      </p:sp>
      <p:sp>
        <p:nvSpPr>
          <p:cNvPr id="3" name="Text Placeholder 2">
            <a:extLst>
              <a:ext uri="{FF2B5EF4-FFF2-40B4-BE49-F238E27FC236}">
                <a16:creationId xmlns:a16="http://schemas.microsoft.com/office/drawing/2014/main" id="{CBCCBAA8-EB04-4145-BE12-3EC42BDAD633}"/>
              </a:ext>
            </a:extLst>
          </p:cNvPr>
          <p:cNvSpPr>
            <a:spLocks noGrp="1"/>
          </p:cNvSpPr>
          <p:nvPr>
            <p:ph type="body" idx="1"/>
          </p:nvPr>
        </p:nvSpPr>
        <p:spPr/>
        <p:txBody>
          <a:bodyPr/>
          <a:lstStyle/>
          <a:p>
            <a:pPr marL="0" indent="0">
              <a:buNone/>
            </a:pPr>
            <a:r>
              <a:rPr lang="en-US" dirty="0"/>
              <a:t>Avoid at all times to present yourself as a terror or difficult person but make efforts to deliver a professional service. </a:t>
            </a:r>
          </a:p>
          <a:p>
            <a:pPr marL="0" indent="0">
              <a:buNone/>
            </a:pPr>
            <a:endParaRPr lang="en-US" dirty="0"/>
          </a:p>
          <a:p>
            <a:pPr marL="0" indent="0">
              <a:buNone/>
            </a:pPr>
            <a:r>
              <a:rPr lang="en-US" dirty="0"/>
              <a:t>Often some people even fear to enter an office / lecture simply because the incumbent has lost the professional touch</a:t>
            </a:r>
            <a:r>
              <a:rPr lang="mr-IN" dirty="0"/>
              <a:t>…</a:t>
            </a:r>
            <a:r>
              <a:rPr lang="en-US" dirty="0"/>
              <a:t>i.e. proud tendencies and at worst rude. </a:t>
            </a:r>
          </a:p>
          <a:p>
            <a:endParaRPr lang="en-GB" dirty="0"/>
          </a:p>
        </p:txBody>
      </p:sp>
    </p:spTree>
    <p:extLst>
      <p:ext uri="{BB962C8B-B14F-4D97-AF65-F5344CB8AC3E}">
        <p14:creationId xmlns:p14="http://schemas.microsoft.com/office/powerpoint/2010/main" val="18294556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474BA-A946-6049-AB79-81B7F12570B9}"/>
              </a:ext>
            </a:extLst>
          </p:cNvPr>
          <p:cNvSpPr>
            <a:spLocks noGrp="1"/>
          </p:cNvSpPr>
          <p:nvPr>
            <p:ph type="title"/>
          </p:nvPr>
        </p:nvSpPr>
        <p:spPr/>
        <p:txBody>
          <a:bodyPr/>
          <a:lstStyle/>
          <a:p>
            <a:r>
              <a:rPr lang="en-GB" dirty="0"/>
              <a:t>CHAIRING / MANAGING MEETINGS</a:t>
            </a:r>
          </a:p>
        </p:txBody>
      </p:sp>
      <p:sp>
        <p:nvSpPr>
          <p:cNvPr id="3" name="Text Placeholder 2">
            <a:extLst>
              <a:ext uri="{FF2B5EF4-FFF2-40B4-BE49-F238E27FC236}">
                <a16:creationId xmlns:a16="http://schemas.microsoft.com/office/drawing/2014/main" id="{084B6E24-1D4D-1B45-B3C1-917AC05FED71}"/>
              </a:ext>
            </a:extLst>
          </p:cNvPr>
          <p:cNvSpPr>
            <a:spLocks noGrp="1"/>
          </p:cNvSpPr>
          <p:nvPr>
            <p:ph type="body" idx="1"/>
          </p:nvPr>
        </p:nvSpPr>
        <p:spPr/>
        <p:txBody>
          <a:bodyPr/>
          <a:lstStyle/>
          <a:p>
            <a:r>
              <a:rPr lang="en-GB" dirty="0"/>
              <a:t>AT KABALE UNIVERSITY</a:t>
            </a:r>
          </a:p>
        </p:txBody>
      </p:sp>
    </p:spTree>
    <p:extLst>
      <p:ext uri="{BB962C8B-B14F-4D97-AF65-F5344CB8AC3E}">
        <p14:creationId xmlns:p14="http://schemas.microsoft.com/office/powerpoint/2010/main" val="2351974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36803-6516-044E-A609-6DCF93C69287}"/>
              </a:ext>
            </a:extLst>
          </p:cNvPr>
          <p:cNvSpPr>
            <a:spLocks noGrp="1"/>
          </p:cNvSpPr>
          <p:nvPr>
            <p:ph type="title"/>
          </p:nvPr>
        </p:nvSpPr>
        <p:spPr/>
        <p:txBody>
          <a:bodyPr/>
          <a:lstStyle/>
          <a:p>
            <a:r>
              <a:rPr lang="en-GB" dirty="0"/>
              <a:t>Chairing / managing meetings </a:t>
            </a:r>
          </a:p>
        </p:txBody>
      </p:sp>
      <p:sp>
        <p:nvSpPr>
          <p:cNvPr id="3" name="Text Placeholder 2">
            <a:extLst>
              <a:ext uri="{FF2B5EF4-FFF2-40B4-BE49-F238E27FC236}">
                <a16:creationId xmlns:a16="http://schemas.microsoft.com/office/drawing/2014/main" id="{CBCCBAA8-EB04-4145-BE12-3EC42BDAD633}"/>
              </a:ext>
            </a:extLst>
          </p:cNvPr>
          <p:cNvSpPr>
            <a:spLocks noGrp="1"/>
          </p:cNvSpPr>
          <p:nvPr>
            <p:ph type="body" idx="1"/>
          </p:nvPr>
        </p:nvSpPr>
        <p:spPr/>
        <p:txBody>
          <a:bodyPr/>
          <a:lstStyle/>
          <a:p>
            <a:pPr algn="just"/>
            <a:r>
              <a:rPr lang="en-US" dirty="0"/>
              <a:t>HoDs should have regular scheduled meeting to maintain team work, monitor progress and outputs of the department.</a:t>
            </a:r>
          </a:p>
          <a:p>
            <a:pPr marL="127000" indent="0" algn="just">
              <a:buNone/>
            </a:pPr>
            <a:endParaRPr lang="en-US" dirty="0"/>
          </a:p>
          <a:p>
            <a:pPr algn="just"/>
            <a:r>
              <a:rPr lang="en-US" dirty="0"/>
              <a:t>The </a:t>
            </a:r>
            <a:r>
              <a:rPr lang="en-US" dirty="0" err="1"/>
              <a:t>HoD</a:t>
            </a:r>
            <a:r>
              <a:rPr lang="en-US" dirty="0"/>
              <a:t> is responsible for the discipline of his or her department</a:t>
            </a:r>
          </a:p>
          <a:p>
            <a:endParaRPr lang="en-GB" dirty="0"/>
          </a:p>
        </p:txBody>
      </p:sp>
    </p:spTree>
    <p:extLst>
      <p:ext uri="{BB962C8B-B14F-4D97-AF65-F5344CB8AC3E}">
        <p14:creationId xmlns:p14="http://schemas.microsoft.com/office/powerpoint/2010/main" val="28562384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36803-6516-044E-A609-6DCF93C69287}"/>
              </a:ext>
            </a:extLst>
          </p:cNvPr>
          <p:cNvSpPr>
            <a:spLocks noGrp="1"/>
          </p:cNvSpPr>
          <p:nvPr>
            <p:ph type="title"/>
          </p:nvPr>
        </p:nvSpPr>
        <p:spPr/>
        <p:txBody>
          <a:bodyPr/>
          <a:lstStyle/>
          <a:p>
            <a:r>
              <a:rPr lang="en-GB" dirty="0"/>
              <a:t>Roles of a Chairperson…. </a:t>
            </a:r>
          </a:p>
        </p:txBody>
      </p:sp>
      <p:sp>
        <p:nvSpPr>
          <p:cNvPr id="3" name="Text Placeholder 2">
            <a:extLst>
              <a:ext uri="{FF2B5EF4-FFF2-40B4-BE49-F238E27FC236}">
                <a16:creationId xmlns:a16="http://schemas.microsoft.com/office/drawing/2014/main" id="{CBCCBAA8-EB04-4145-BE12-3EC42BDAD633}"/>
              </a:ext>
            </a:extLst>
          </p:cNvPr>
          <p:cNvSpPr>
            <a:spLocks noGrp="1"/>
          </p:cNvSpPr>
          <p:nvPr>
            <p:ph type="body" idx="1"/>
          </p:nvPr>
        </p:nvSpPr>
        <p:spPr/>
        <p:txBody>
          <a:bodyPr/>
          <a:lstStyle/>
          <a:p>
            <a:pPr marL="514350" lvl="0" indent="-514350">
              <a:buFont typeface="+mj-lt"/>
              <a:buAutoNum type="alphaLcPeriod"/>
            </a:pPr>
            <a:r>
              <a:rPr lang="en-GB" dirty="0"/>
              <a:t>Provide leadership to the Department in executing the Faculty duties and responsibilities.</a:t>
            </a:r>
          </a:p>
          <a:p>
            <a:pPr marL="0" lvl="0" indent="0">
              <a:buNone/>
            </a:pPr>
            <a:endParaRPr lang="en-US" dirty="0"/>
          </a:p>
          <a:p>
            <a:pPr marL="514350" lvl="0" indent="-514350">
              <a:buFont typeface="+mj-lt"/>
              <a:buAutoNum type="alphaLcPeriod"/>
            </a:pPr>
            <a:r>
              <a:rPr lang="en-GB" dirty="0"/>
              <a:t>Convene Department </a:t>
            </a:r>
            <a:r>
              <a:rPr lang="en-US" dirty="0"/>
              <a:t>meetings </a:t>
            </a:r>
          </a:p>
          <a:p>
            <a:pPr marL="514350" lvl="0" indent="-514350">
              <a:buFont typeface="+mj-lt"/>
              <a:buAutoNum type="alphaLcPeriod"/>
            </a:pPr>
            <a:endParaRPr lang="en-US" dirty="0"/>
          </a:p>
          <a:p>
            <a:pPr marL="514350" lvl="0" indent="-514350">
              <a:buFont typeface="+mj-lt"/>
              <a:buAutoNum type="alphaLcPeriod"/>
            </a:pPr>
            <a:r>
              <a:rPr lang="en-US" dirty="0"/>
              <a:t>Ensure that there is lawful quorum for the meetings.</a:t>
            </a:r>
          </a:p>
          <a:p>
            <a:pPr marL="514350" lvl="0" indent="-514350">
              <a:buFont typeface="+mj-lt"/>
              <a:buAutoNum type="alphaLcPeriod"/>
            </a:pPr>
            <a:endParaRPr lang="en-US" dirty="0"/>
          </a:p>
          <a:p>
            <a:pPr marL="514350" lvl="0" indent="-514350">
              <a:buFont typeface="+mj-lt"/>
              <a:buAutoNum type="alphaLcPeriod"/>
            </a:pPr>
            <a:r>
              <a:rPr lang="en-US" dirty="0"/>
              <a:t>Chairing meetings of Department and ensuring that the Department focuses on its key tasks and mandate.</a:t>
            </a:r>
          </a:p>
          <a:p>
            <a:pPr algn="just"/>
            <a:endParaRPr lang="en-GB" dirty="0"/>
          </a:p>
        </p:txBody>
      </p:sp>
    </p:spTree>
    <p:extLst>
      <p:ext uri="{BB962C8B-B14F-4D97-AF65-F5344CB8AC3E}">
        <p14:creationId xmlns:p14="http://schemas.microsoft.com/office/powerpoint/2010/main" val="23848773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36803-6516-044E-A609-6DCF93C69287}"/>
              </a:ext>
            </a:extLst>
          </p:cNvPr>
          <p:cNvSpPr>
            <a:spLocks noGrp="1"/>
          </p:cNvSpPr>
          <p:nvPr>
            <p:ph type="title"/>
          </p:nvPr>
        </p:nvSpPr>
        <p:spPr/>
        <p:txBody>
          <a:bodyPr/>
          <a:lstStyle/>
          <a:p>
            <a:r>
              <a:rPr lang="en-GB" dirty="0"/>
              <a:t>Roles of a Chairperson….2 </a:t>
            </a:r>
          </a:p>
        </p:txBody>
      </p:sp>
      <p:sp>
        <p:nvSpPr>
          <p:cNvPr id="3" name="Text Placeholder 2">
            <a:extLst>
              <a:ext uri="{FF2B5EF4-FFF2-40B4-BE49-F238E27FC236}">
                <a16:creationId xmlns:a16="http://schemas.microsoft.com/office/drawing/2014/main" id="{CBCCBAA8-EB04-4145-BE12-3EC42BDAD633}"/>
              </a:ext>
            </a:extLst>
          </p:cNvPr>
          <p:cNvSpPr>
            <a:spLocks noGrp="1"/>
          </p:cNvSpPr>
          <p:nvPr>
            <p:ph type="body" idx="1"/>
          </p:nvPr>
        </p:nvSpPr>
        <p:spPr>
          <a:xfrm>
            <a:off x="531663" y="1203776"/>
            <a:ext cx="8114326" cy="3551103"/>
          </a:xfrm>
        </p:spPr>
        <p:txBody>
          <a:bodyPr/>
          <a:lstStyle/>
          <a:p>
            <a:pPr marL="514350" lvl="0" indent="-514350">
              <a:buFont typeface="+mj-lt"/>
              <a:buAutoNum type="alphaLcPeriod"/>
            </a:pPr>
            <a:r>
              <a:rPr lang="en-US" dirty="0"/>
              <a:t>Guide the meeting without dominating the proceedings, allocate enough time to each item and ensure that approved Agenda is adhered to. </a:t>
            </a:r>
          </a:p>
          <a:p>
            <a:pPr marL="514350" lvl="0" indent="-514350">
              <a:buFont typeface="+mj-lt"/>
              <a:buAutoNum type="alphaLcPeriod"/>
            </a:pPr>
            <a:endParaRPr lang="en-US" dirty="0"/>
          </a:p>
          <a:p>
            <a:pPr marL="514350" lvl="0" indent="-514350">
              <a:buFont typeface="+mj-lt"/>
              <a:buAutoNum type="alphaLcPeriod"/>
            </a:pPr>
            <a:r>
              <a:rPr lang="en-US" dirty="0"/>
              <a:t>Direct the meeting in a way which stimulates open discussion, of business t to reach appropriate resolutions. </a:t>
            </a:r>
          </a:p>
          <a:p>
            <a:pPr marL="514350" lvl="0" indent="-514350">
              <a:buFont typeface="+mj-lt"/>
              <a:buAutoNum type="alphaLcPeriod"/>
            </a:pPr>
            <a:endParaRPr lang="en-US" dirty="0"/>
          </a:p>
          <a:p>
            <a:pPr marL="514350" lvl="0" indent="-514350">
              <a:buFont typeface="+mj-lt"/>
              <a:buAutoNum type="alphaLcPeriod"/>
            </a:pPr>
            <a:r>
              <a:rPr lang="en-US" dirty="0"/>
              <a:t>Sum up discussions of Department proceedings so that members take ownership of what has been agreed upon for recording as resolutions.</a:t>
            </a:r>
          </a:p>
          <a:p>
            <a:pPr algn="just"/>
            <a:endParaRPr lang="en-GB" dirty="0"/>
          </a:p>
        </p:txBody>
      </p:sp>
    </p:spTree>
    <p:extLst>
      <p:ext uri="{BB962C8B-B14F-4D97-AF65-F5344CB8AC3E}">
        <p14:creationId xmlns:p14="http://schemas.microsoft.com/office/powerpoint/2010/main" val="3941097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36803-6516-044E-A609-6DCF93C69287}"/>
              </a:ext>
            </a:extLst>
          </p:cNvPr>
          <p:cNvSpPr>
            <a:spLocks noGrp="1"/>
          </p:cNvSpPr>
          <p:nvPr>
            <p:ph type="title"/>
          </p:nvPr>
        </p:nvSpPr>
        <p:spPr/>
        <p:txBody>
          <a:bodyPr/>
          <a:lstStyle/>
          <a:p>
            <a:r>
              <a:rPr lang="en-GB" dirty="0"/>
              <a:t>Roles of a Chairperson….3 </a:t>
            </a:r>
          </a:p>
        </p:txBody>
      </p:sp>
      <p:sp>
        <p:nvSpPr>
          <p:cNvPr id="3" name="Text Placeholder 2">
            <a:extLst>
              <a:ext uri="{FF2B5EF4-FFF2-40B4-BE49-F238E27FC236}">
                <a16:creationId xmlns:a16="http://schemas.microsoft.com/office/drawing/2014/main" id="{CBCCBAA8-EB04-4145-BE12-3EC42BDAD633}"/>
              </a:ext>
            </a:extLst>
          </p:cNvPr>
          <p:cNvSpPr>
            <a:spLocks noGrp="1"/>
          </p:cNvSpPr>
          <p:nvPr>
            <p:ph type="body" idx="1"/>
          </p:nvPr>
        </p:nvSpPr>
        <p:spPr>
          <a:xfrm>
            <a:off x="531663" y="1203776"/>
            <a:ext cx="8114326" cy="3551103"/>
          </a:xfrm>
        </p:spPr>
        <p:txBody>
          <a:bodyPr/>
          <a:lstStyle/>
          <a:p>
            <a:pPr marL="514350" lvl="0" indent="-514350">
              <a:buFont typeface="+mj-lt"/>
              <a:buAutoNum type="alphaLcPeriod"/>
            </a:pPr>
            <a:r>
              <a:rPr lang="en-US" sz="2400" dirty="0"/>
              <a:t>Ensure that Members receive accurate, timely and correct information</a:t>
            </a:r>
          </a:p>
          <a:p>
            <a:pPr marL="514350" lvl="0" indent="-514350">
              <a:buFont typeface="+mj-lt"/>
              <a:buAutoNum type="alphaLcPeriod"/>
            </a:pPr>
            <a:r>
              <a:rPr lang="en-US" sz="2400" dirty="0"/>
              <a:t>Consult Department Members on the appropriateness of the agenda </a:t>
            </a:r>
          </a:p>
          <a:p>
            <a:pPr marL="514350" lvl="0" indent="-514350">
              <a:buFont typeface="+mj-lt"/>
              <a:buAutoNum type="alphaLcPeriod"/>
            </a:pPr>
            <a:r>
              <a:rPr lang="en-GB" sz="2400" dirty="0"/>
              <a:t>Ensure that all Department Members comply with the rules of procedure for meetings, other relevant laws and good practices</a:t>
            </a:r>
            <a:endParaRPr lang="en-US" sz="2400" dirty="0"/>
          </a:p>
          <a:p>
            <a:pPr algn="just"/>
            <a:endParaRPr lang="en-GB" dirty="0"/>
          </a:p>
        </p:txBody>
      </p:sp>
    </p:spTree>
    <p:extLst>
      <p:ext uri="{BB962C8B-B14F-4D97-AF65-F5344CB8AC3E}">
        <p14:creationId xmlns:p14="http://schemas.microsoft.com/office/powerpoint/2010/main" val="14543181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36803-6516-044E-A609-6DCF93C69287}"/>
              </a:ext>
            </a:extLst>
          </p:cNvPr>
          <p:cNvSpPr>
            <a:spLocks noGrp="1"/>
          </p:cNvSpPr>
          <p:nvPr>
            <p:ph type="title"/>
          </p:nvPr>
        </p:nvSpPr>
        <p:spPr/>
        <p:txBody>
          <a:bodyPr/>
          <a:lstStyle/>
          <a:p>
            <a:r>
              <a:rPr lang="en-GB" dirty="0"/>
              <a:t>Roles of a Chairperson….4 </a:t>
            </a:r>
          </a:p>
        </p:txBody>
      </p:sp>
      <p:sp>
        <p:nvSpPr>
          <p:cNvPr id="3" name="Text Placeholder 2">
            <a:extLst>
              <a:ext uri="{FF2B5EF4-FFF2-40B4-BE49-F238E27FC236}">
                <a16:creationId xmlns:a16="http://schemas.microsoft.com/office/drawing/2014/main" id="{CBCCBAA8-EB04-4145-BE12-3EC42BDAD633}"/>
              </a:ext>
            </a:extLst>
          </p:cNvPr>
          <p:cNvSpPr>
            <a:spLocks noGrp="1"/>
          </p:cNvSpPr>
          <p:nvPr>
            <p:ph type="body" idx="1"/>
          </p:nvPr>
        </p:nvSpPr>
        <p:spPr>
          <a:xfrm>
            <a:off x="531663" y="1203776"/>
            <a:ext cx="8114326" cy="3551103"/>
          </a:xfrm>
        </p:spPr>
        <p:txBody>
          <a:bodyPr/>
          <a:lstStyle/>
          <a:p>
            <a:pPr marL="514350" lvl="0" indent="-514350">
              <a:buFont typeface="+mj-lt"/>
              <a:buAutoNum type="alphaLcPeriod"/>
            </a:pPr>
            <a:r>
              <a:rPr lang="en-GB" sz="2400" dirty="0"/>
              <a:t>Keep track of the contribution of individual members and ensure that they are all involved in discussions and decision making</a:t>
            </a:r>
            <a:endParaRPr lang="en-US" sz="2400" dirty="0"/>
          </a:p>
          <a:p>
            <a:pPr marL="514350" lvl="0" indent="-514350">
              <a:buFont typeface="+mj-lt"/>
              <a:buAutoNum type="alphaLcPeriod"/>
            </a:pPr>
            <a:r>
              <a:rPr lang="en-US" sz="2400" dirty="0"/>
              <a:t>Monitor the implementation of Department resolutions in a timely manner</a:t>
            </a:r>
          </a:p>
          <a:p>
            <a:pPr marL="514350" lvl="0" indent="-514350">
              <a:buFont typeface="+mj-lt"/>
              <a:buAutoNum type="alphaLcPeriod"/>
            </a:pPr>
            <a:r>
              <a:rPr lang="en-US" sz="2400" dirty="0"/>
              <a:t>Confirm minutes of the meetings</a:t>
            </a:r>
          </a:p>
          <a:p>
            <a:pPr algn="just"/>
            <a:endParaRPr lang="en-GB" dirty="0"/>
          </a:p>
        </p:txBody>
      </p:sp>
    </p:spTree>
    <p:extLst>
      <p:ext uri="{BB962C8B-B14F-4D97-AF65-F5344CB8AC3E}">
        <p14:creationId xmlns:p14="http://schemas.microsoft.com/office/powerpoint/2010/main" val="32981057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36803-6516-044E-A609-6DCF93C69287}"/>
              </a:ext>
            </a:extLst>
          </p:cNvPr>
          <p:cNvSpPr>
            <a:spLocks noGrp="1"/>
          </p:cNvSpPr>
          <p:nvPr>
            <p:ph type="title"/>
          </p:nvPr>
        </p:nvSpPr>
        <p:spPr/>
        <p:txBody>
          <a:bodyPr/>
          <a:lstStyle/>
          <a:p>
            <a:r>
              <a:rPr lang="en-GB" dirty="0"/>
              <a:t>Roles of a Chairperson….5 </a:t>
            </a:r>
          </a:p>
        </p:txBody>
      </p:sp>
      <p:sp>
        <p:nvSpPr>
          <p:cNvPr id="3" name="Text Placeholder 2">
            <a:extLst>
              <a:ext uri="{FF2B5EF4-FFF2-40B4-BE49-F238E27FC236}">
                <a16:creationId xmlns:a16="http://schemas.microsoft.com/office/drawing/2014/main" id="{CBCCBAA8-EB04-4145-BE12-3EC42BDAD633}"/>
              </a:ext>
            </a:extLst>
          </p:cNvPr>
          <p:cNvSpPr>
            <a:spLocks noGrp="1"/>
          </p:cNvSpPr>
          <p:nvPr>
            <p:ph type="body" idx="1"/>
          </p:nvPr>
        </p:nvSpPr>
        <p:spPr>
          <a:xfrm>
            <a:off x="531663" y="1203776"/>
            <a:ext cx="8114326" cy="3551103"/>
          </a:xfrm>
        </p:spPr>
        <p:txBody>
          <a:bodyPr/>
          <a:lstStyle/>
          <a:p>
            <a:pPr marL="514350" lvl="0" indent="-514350">
              <a:buFont typeface="+mj-lt"/>
              <a:buAutoNum type="alphaLcPeriod"/>
            </a:pPr>
            <a:r>
              <a:rPr lang="en-US" sz="2400" dirty="0"/>
              <a:t>Use tactic to ensure that meetings are not distracted by intricate arguments, or leap to hasty conclusions without due consideration. </a:t>
            </a:r>
          </a:p>
          <a:p>
            <a:pPr marL="514350" lvl="0" indent="-514350">
              <a:buFont typeface="+mj-lt"/>
              <a:buAutoNum type="alphaLcPeriod"/>
            </a:pPr>
            <a:endParaRPr lang="en-US" sz="2400" dirty="0"/>
          </a:p>
          <a:p>
            <a:pPr marL="514350" lvl="0" indent="-514350">
              <a:buFont typeface="+mj-lt"/>
              <a:buAutoNum type="alphaLcPeriod"/>
            </a:pPr>
            <a:r>
              <a:rPr lang="en-US" sz="2400" dirty="0"/>
              <a:t>Present and defend Department  resolutions both internally and externally at any forum</a:t>
            </a:r>
          </a:p>
          <a:p>
            <a:pPr algn="just"/>
            <a:endParaRPr lang="en-GB" dirty="0"/>
          </a:p>
        </p:txBody>
      </p:sp>
    </p:spTree>
    <p:extLst>
      <p:ext uri="{BB962C8B-B14F-4D97-AF65-F5344CB8AC3E}">
        <p14:creationId xmlns:p14="http://schemas.microsoft.com/office/powerpoint/2010/main" val="3025468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57F1D2-773E-0341-0C06-EDB778DAF227}"/>
              </a:ext>
            </a:extLst>
          </p:cNvPr>
          <p:cNvSpPr>
            <a:spLocks noGrp="1"/>
          </p:cNvSpPr>
          <p:nvPr>
            <p:ph type="title"/>
          </p:nvPr>
        </p:nvSpPr>
        <p:spPr/>
        <p:txBody>
          <a:bodyPr/>
          <a:lstStyle/>
          <a:p>
            <a:r>
              <a:rPr lang="en-US" b="1" dirty="0"/>
              <a:t>University Management</a:t>
            </a:r>
            <a:endParaRPr lang="en-UG" dirty="0"/>
          </a:p>
        </p:txBody>
      </p:sp>
      <p:sp>
        <p:nvSpPr>
          <p:cNvPr id="7" name="Text Placeholder 6">
            <a:extLst>
              <a:ext uri="{FF2B5EF4-FFF2-40B4-BE49-F238E27FC236}">
                <a16:creationId xmlns:a16="http://schemas.microsoft.com/office/drawing/2014/main" id="{6A236A7A-782E-5406-4B9A-9ED8C605C1CE}"/>
              </a:ext>
            </a:extLst>
          </p:cNvPr>
          <p:cNvSpPr>
            <a:spLocks noGrp="1"/>
          </p:cNvSpPr>
          <p:nvPr>
            <p:ph type="body" idx="1"/>
          </p:nvPr>
        </p:nvSpPr>
        <p:spPr>
          <a:xfrm>
            <a:off x="531663" y="3635513"/>
            <a:ext cx="3978275" cy="936487"/>
          </a:xfrm>
        </p:spPr>
        <p:txBody>
          <a:bodyPr/>
          <a:lstStyle/>
          <a:p>
            <a:pPr marL="127000" indent="0" algn="ctr">
              <a:buNone/>
            </a:pPr>
            <a:r>
              <a:rPr lang="en-US" sz="1600" b="1" dirty="0">
                <a:solidFill>
                  <a:srgbClr val="0072BC"/>
                </a:solidFill>
              </a:rPr>
              <a:t>Professor Joy  C. </a:t>
            </a:r>
            <a:r>
              <a:rPr lang="en-US" sz="1600" b="1" dirty="0" err="1">
                <a:solidFill>
                  <a:srgbClr val="0072BC"/>
                </a:solidFill>
              </a:rPr>
              <a:t>Kwesiga</a:t>
            </a:r>
            <a:endParaRPr lang="en-US" sz="1600" b="1" dirty="0">
              <a:solidFill>
                <a:srgbClr val="0072BC"/>
              </a:solidFill>
            </a:endParaRPr>
          </a:p>
          <a:p>
            <a:pPr marL="127000" indent="0" algn="ctr">
              <a:buNone/>
            </a:pPr>
            <a:r>
              <a:rPr lang="en-US" sz="1400" b="1" dirty="0">
                <a:solidFill>
                  <a:srgbClr val="00B050"/>
                </a:solidFill>
              </a:rPr>
              <a:t>Vice Chancellor</a:t>
            </a:r>
          </a:p>
          <a:p>
            <a:pPr marL="127000" indent="0" algn="ctr">
              <a:buNone/>
            </a:pPr>
            <a:r>
              <a:rPr lang="en-US" sz="1400" dirty="0">
                <a:solidFill>
                  <a:schemeClr val="accent4"/>
                </a:solidFill>
                <a:hlinkClick r:id="rId2">
                  <a:extLst>
                    <a:ext uri="{A12FA001-AC4F-418D-AE19-62706E023703}">
                      <ahyp:hlinkClr xmlns:ahyp="http://schemas.microsoft.com/office/drawing/2018/hyperlinkcolor" val="tx"/>
                    </a:ext>
                  </a:extLst>
                </a:hlinkClick>
              </a:rPr>
              <a:t>jckwesiga@kab.ac.ug</a:t>
            </a:r>
            <a:r>
              <a:rPr lang="en-US" sz="1400" dirty="0">
                <a:solidFill>
                  <a:schemeClr val="accent4"/>
                </a:solidFill>
              </a:rPr>
              <a:t> I </a:t>
            </a:r>
            <a:r>
              <a:rPr lang="en-US" sz="1400" dirty="0" err="1">
                <a:solidFill>
                  <a:schemeClr val="accent4"/>
                </a:solidFill>
              </a:rPr>
              <a:t>vc@kab.ac.ug</a:t>
            </a:r>
            <a:r>
              <a:rPr lang="en-US" sz="1400" dirty="0">
                <a:solidFill>
                  <a:schemeClr val="accent4"/>
                </a:solidFill>
              </a:rPr>
              <a:t>  </a:t>
            </a:r>
            <a:endParaRPr lang="en-UG" sz="1600" dirty="0">
              <a:solidFill>
                <a:schemeClr val="accent4"/>
              </a:solidFill>
            </a:endParaRPr>
          </a:p>
        </p:txBody>
      </p:sp>
      <p:sp>
        <p:nvSpPr>
          <p:cNvPr id="8" name="Text Placeholder 7">
            <a:extLst>
              <a:ext uri="{FF2B5EF4-FFF2-40B4-BE49-F238E27FC236}">
                <a16:creationId xmlns:a16="http://schemas.microsoft.com/office/drawing/2014/main" id="{4DF59BA1-DCC3-1B4C-9749-AAEEC1220968}"/>
              </a:ext>
            </a:extLst>
          </p:cNvPr>
          <p:cNvSpPr>
            <a:spLocks noGrp="1"/>
          </p:cNvSpPr>
          <p:nvPr>
            <p:ph type="body" idx="2"/>
          </p:nvPr>
        </p:nvSpPr>
        <p:spPr>
          <a:xfrm>
            <a:off x="4663925" y="3635513"/>
            <a:ext cx="3979862" cy="936487"/>
          </a:xfrm>
        </p:spPr>
        <p:txBody>
          <a:bodyPr/>
          <a:lstStyle/>
          <a:p>
            <a:pPr marL="127000" indent="0" algn="ctr">
              <a:buNone/>
            </a:pPr>
            <a:r>
              <a:rPr lang="en-US" sz="1600" b="1" dirty="0">
                <a:solidFill>
                  <a:srgbClr val="0072BC"/>
                </a:solidFill>
              </a:rPr>
              <a:t>Anny </a:t>
            </a:r>
            <a:r>
              <a:rPr lang="en-US" sz="1600" b="1" dirty="0" err="1">
                <a:solidFill>
                  <a:srgbClr val="0072BC"/>
                </a:solidFill>
              </a:rPr>
              <a:t>Katabaazi</a:t>
            </a:r>
            <a:r>
              <a:rPr lang="en-US" sz="1600" b="1" dirty="0">
                <a:solidFill>
                  <a:srgbClr val="0072BC"/>
                </a:solidFill>
              </a:rPr>
              <a:t> – </a:t>
            </a:r>
            <a:r>
              <a:rPr lang="en-US" sz="1600" b="1" dirty="0" err="1">
                <a:solidFill>
                  <a:srgbClr val="0072BC"/>
                </a:solidFill>
              </a:rPr>
              <a:t>Bwengye</a:t>
            </a:r>
            <a:r>
              <a:rPr lang="en-US" sz="1600" b="1" dirty="0">
                <a:solidFill>
                  <a:srgbClr val="0072BC"/>
                </a:solidFill>
              </a:rPr>
              <a:t> (Mrs.)</a:t>
            </a:r>
          </a:p>
          <a:p>
            <a:pPr marL="127000" indent="0" algn="ctr">
              <a:buNone/>
            </a:pPr>
            <a:r>
              <a:rPr lang="en-US" sz="1400" b="1" dirty="0">
                <a:solidFill>
                  <a:srgbClr val="00B050"/>
                </a:solidFill>
              </a:rPr>
              <a:t>Deputy VC - Finance and Administration</a:t>
            </a:r>
          </a:p>
          <a:p>
            <a:pPr marL="127000" indent="0" algn="ctr">
              <a:buNone/>
            </a:pPr>
            <a:r>
              <a:rPr lang="en-US" sz="1400" dirty="0"/>
              <a:t>akbwengye@kab.ac.ug | dvcfa@kab.ac.ug </a:t>
            </a:r>
            <a:endParaRPr lang="en-UG" sz="1600" dirty="0"/>
          </a:p>
          <a:p>
            <a:pPr marL="127000" indent="0" algn="ctr">
              <a:buNone/>
            </a:pPr>
            <a:endParaRPr lang="en-UG" sz="1400" dirty="0"/>
          </a:p>
        </p:txBody>
      </p:sp>
      <p:pic>
        <p:nvPicPr>
          <p:cNvPr id="11" name="Picture 10">
            <a:extLst>
              <a:ext uri="{FF2B5EF4-FFF2-40B4-BE49-F238E27FC236}">
                <a16:creationId xmlns:a16="http://schemas.microsoft.com/office/drawing/2014/main" id="{B54CCBF8-EDA3-D54C-3E38-C7D8CCAFC516}"/>
              </a:ext>
            </a:extLst>
          </p:cNvPr>
          <p:cNvPicPr>
            <a:picLocks noChangeAspect="1"/>
          </p:cNvPicPr>
          <p:nvPr/>
        </p:nvPicPr>
        <p:blipFill rotWithShape="1">
          <a:blip r:embed="rId3"/>
          <a:srcRect l="19225" r="19225"/>
          <a:stretch/>
        </p:blipFill>
        <p:spPr>
          <a:xfrm>
            <a:off x="5520379" y="1190731"/>
            <a:ext cx="2266954" cy="2266954"/>
          </a:xfrm>
          <a:prstGeom prst="ellipse">
            <a:avLst/>
          </a:prstGeom>
        </p:spPr>
      </p:pic>
      <p:pic>
        <p:nvPicPr>
          <p:cNvPr id="12" name="Picture 11">
            <a:extLst>
              <a:ext uri="{FF2B5EF4-FFF2-40B4-BE49-F238E27FC236}">
                <a16:creationId xmlns:a16="http://schemas.microsoft.com/office/drawing/2014/main" id="{3E4E71F7-BBB9-4048-87FA-DCBF9D5C45FC}"/>
              </a:ext>
            </a:extLst>
          </p:cNvPr>
          <p:cNvPicPr>
            <a:picLocks noChangeAspect="1"/>
          </p:cNvPicPr>
          <p:nvPr/>
        </p:nvPicPr>
        <p:blipFill>
          <a:blip r:embed="rId4"/>
          <a:stretch>
            <a:fillRect/>
          </a:stretch>
        </p:blipFill>
        <p:spPr>
          <a:xfrm>
            <a:off x="1053737" y="1195739"/>
            <a:ext cx="2055223" cy="2113518"/>
          </a:xfrm>
          <a:prstGeom prst="ellipse">
            <a:avLst/>
          </a:prstGeom>
        </p:spPr>
      </p:pic>
    </p:spTree>
    <p:extLst>
      <p:ext uri="{BB962C8B-B14F-4D97-AF65-F5344CB8AC3E}">
        <p14:creationId xmlns:p14="http://schemas.microsoft.com/office/powerpoint/2010/main" val="31569470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36803-6516-044E-A609-6DCF93C69287}"/>
              </a:ext>
            </a:extLst>
          </p:cNvPr>
          <p:cNvSpPr>
            <a:spLocks noGrp="1"/>
          </p:cNvSpPr>
          <p:nvPr>
            <p:ph type="title"/>
          </p:nvPr>
        </p:nvSpPr>
        <p:spPr/>
        <p:txBody>
          <a:bodyPr/>
          <a:lstStyle/>
          <a:p>
            <a:r>
              <a:rPr lang="en-GB" dirty="0"/>
              <a:t>Secretary / AA….</a:t>
            </a:r>
          </a:p>
        </p:txBody>
      </p:sp>
      <p:sp>
        <p:nvSpPr>
          <p:cNvPr id="3" name="Text Placeholder 2">
            <a:extLst>
              <a:ext uri="{FF2B5EF4-FFF2-40B4-BE49-F238E27FC236}">
                <a16:creationId xmlns:a16="http://schemas.microsoft.com/office/drawing/2014/main" id="{CBCCBAA8-EB04-4145-BE12-3EC42BDAD633}"/>
              </a:ext>
            </a:extLst>
          </p:cNvPr>
          <p:cNvSpPr>
            <a:spLocks noGrp="1"/>
          </p:cNvSpPr>
          <p:nvPr>
            <p:ph type="body" idx="1"/>
          </p:nvPr>
        </p:nvSpPr>
        <p:spPr>
          <a:xfrm>
            <a:off x="531663" y="1203776"/>
            <a:ext cx="8114326" cy="3551103"/>
          </a:xfrm>
        </p:spPr>
        <p:txBody>
          <a:bodyPr/>
          <a:lstStyle/>
          <a:p>
            <a:pPr marL="514350" indent="-514350" algn="just">
              <a:buFont typeface="+mj-lt"/>
              <a:buAutoNum type="alphaLcPeriod"/>
            </a:pPr>
            <a:r>
              <a:rPr lang="en-US" dirty="0"/>
              <a:t>In consultation with the </a:t>
            </a:r>
            <a:r>
              <a:rPr lang="en-US" dirty="0" err="1"/>
              <a:t>HoD</a:t>
            </a:r>
            <a:r>
              <a:rPr lang="en-US" dirty="0"/>
              <a:t>, Issue meeting notices and prepare business for the meeting at least 3 / 5 days before the meeting.</a:t>
            </a:r>
          </a:p>
          <a:p>
            <a:pPr marL="514350" indent="-514350" algn="just">
              <a:buFont typeface="+mj-lt"/>
              <a:buAutoNum type="alphaLcPeriod"/>
            </a:pPr>
            <a:endParaRPr lang="en-US" dirty="0"/>
          </a:p>
          <a:p>
            <a:pPr marL="514350" lvl="0" indent="-514350" algn="just">
              <a:buFont typeface="+mj-lt"/>
              <a:buAutoNum type="alphaLcPeriod"/>
            </a:pPr>
            <a:r>
              <a:rPr lang="en-US" dirty="0"/>
              <a:t>Compile and dispatch the agenda for Department meetings as approved by the </a:t>
            </a:r>
            <a:r>
              <a:rPr lang="en-US" dirty="0" err="1"/>
              <a:t>HoD</a:t>
            </a:r>
            <a:r>
              <a:rPr lang="en-US" dirty="0"/>
              <a:t>.</a:t>
            </a:r>
          </a:p>
          <a:p>
            <a:pPr marL="514350" lvl="0" indent="-514350" algn="just">
              <a:buFont typeface="+mj-lt"/>
              <a:buAutoNum type="alphaLcPeriod"/>
            </a:pPr>
            <a:endParaRPr lang="en-US" dirty="0"/>
          </a:p>
          <a:p>
            <a:pPr marL="514350" lvl="0" indent="-514350" algn="just">
              <a:buFont typeface="+mj-lt"/>
              <a:buAutoNum type="alphaLcPeriod"/>
            </a:pPr>
            <a:r>
              <a:rPr lang="en-US" dirty="0"/>
              <a:t>Take accurate minutes and ensure they are signed off for prepare filing; </a:t>
            </a:r>
          </a:p>
          <a:p>
            <a:pPr marL="127000" indent="0" algn="just">
              <a:buNone/>
            </a:pPr>
            <a:endParaRPr lang="en-GB" dirty="0"/>
          </a:p>
        </p:txBody>
      </p:sp>
    </p:spTree>
    <p:extLst>
      <p:ext uri="{BB962C8B-B14F-4D97-AF65-F5344CB8AC3E}">
        <p14:creationId xmlns:p14="http://schemas.microsoft.com/office/powerpoint/2010/main" val="21866772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36803-6516-044E-A609-6DCF93C69287}"/>
              </a:ext>
            </a:extLst>
          </p:cNvPr>
          <p:cNvSpPr>
            <a:spLocks noGrp="1"/>
          </p:cNvSpPr>
          <p:nvPr>
            <p:ph type="title"/>
          </p:nvPr>
        </p:nvSpPr>
        <p:spPr/>
        <p:txBody>
          <a:bodyPr/>
          <a:lstStyle/>
          <a:p>
            <a:r>
              <a:rPr lang="en-GB" dirty="0"/>
              <a:t>Secretary / AA…2</a:t>
            </a:r>
          </a:p>
        </p:txBody>
      </p:sp>
      <p:sp>
        <p:nvSpPr>
          <p:cNvPr id="3" name="Text Placeholder 2">
            <a:extLst>
              <a:ext uri="{FF2B5EF4-FFF2-40B4-BE49-F238E27FC236}">
                <a16:creationId xmlns:a16="http://schemas.microsoft.com/office/drawing/2014/main" id="{CBCCBAA8-EB04-4145-BE12-3EC42BDAD633}"/>
              </a:ext>
            </a:extLst>
          </p:cNvPr>
          <p:cNvSpPr>
            <a:spLocks noGrp="1"/>
          </p:cNvSpPr>
          <p:nvPr>
            <p:ph type="body" idx="1"/>
          </p:nvPr>
        </p:nvSpPr>
        <p:spPr>
          <a:xfrm>
            <a:off x="531663" y="1203776"/>
            <a:ext cx="8114326" cy="3551103"/>
          </a:xfrm>
        </p:spPr>
        <p:txBody>
          <a:bodyPr/>
          <a:lstStyle/>
          <a:p>
            <a:pPr marL="514350" lvl="0" indent="-514350" algn="just">
              <a:buFont typeface="+mj-lt"/>
              <a:buAutoNum type="alphaLcPeriod"/>
            </a:pPr>
            <a:r>
              <a:rPr lang="en-US" dirty="0"/>
              <a:t>Keep good custody of Department records and always have a signed master copy relating to backup documents for reference and one copy kept with the registry.</a:t>
            </a:r>
          </a:p>
          <a:p>
            <a:pPr marL="0" lvl="0" indent="0" algn="just">
              <a:buNone/>
            </a:pPr>
            <a:r>
              <a:rPr lang="en-US" dirty="0"/>
              <a:t> </a:t>
            </a:r>
          </a:p>
          <a:p>
            <a:pPr marL="514350" lvl="0" indent="-514350" algn="just">
              <a:buFont typeface="+mj-lt"/>
              <a:buAutoNum type="alphaLcPeriod"/>
            </a:pPr>
            <a:r>
              <a:rPr lang="en-US" dirty="0"/>
              <a:t>Communicate decisions of Department in writing and update Members on the actions completed with evidence of completion. </a:t>
            </a:r>
          </a:p>
          <a:p>
            <a:pPr marL="514350" lvl="0" indent="-514350" algn="just">
              <a:buFont typeface="+mj-lt"/>
              <a:buAutoNum type="alphaLcPeriod"/>
            </a:pPr>
            <a:endParaRPr lang="en-US" dirty="0"/>
          </a:p>
          <a:p>
            <a:pPr marL="514350" lvl="0" indent="-514350" algn="just">
              <a:buFont typeface="+mj-lt"/>
              <a:buAutoNum type="alphaLcPeriod"/>
            </a:pPr>
            <a:r>
              <a:rPr lang="en-US" dirty="0"/>
              <a:t>Perform any other functions as may be assigned by the </a:t>
            </a:r>
            <a:r>
              <a:rPr lang="en-US" dirty="0" err="1"/>
              <a:t>HoD</a:t>
            </a:r>
            <a:r>
              <a:rPr lang="en-US" dirty="0"/>
              <a:t>. </a:t>
            </a:r>
          </a:p>
          <a:p>
            <a:pPr algn="just"/>
            <a:endParaRPr lang="en-GB" dirty="0"/>
          </a:p>
        </p:txBody>
      </p:sp>
    </p:spTree>
    <p:extLst>
      <p:ext uri="{BB962C8B-B14F-4D97-AF65-F5344CB8AC3E}">
        <p14:creationId xmlns:p14="http://schemas.microsoft.com/office/powerpoint/2010/main" val="20958763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36803-6516-044E-A609-6DCF93C69287}"/>
              </a:ext>
            </a:extLst>
          </p:cNvPr>
          <p:cNvSpPr>
            <a:spLocks noGrp="1"/>
          </p:cNvSpPr>
          <p:nvPr>
            <p:ph type="title"/>
          </p:nvPr>
        </p:nvSpPr>
        <p:spPr/>
        <p:txBody>
          <a:bodyPr/>
          <a:lstStyle/>
          <a:p>
            <a:r>
              <a:rPr lang="en-GB" dirty="0"/>
              <a:t>Length of meetings </a:t>
            </a:r>
          </a:p>
        </p:txBody>
      </p:sp>
      <p:sp>
        <p:nvSpPr>
          <p:cNvPr id="3" name="Text Placeholder 2">
            <a:extLst>
              <a:ext uri="{FF2B5EF4-FFF2-40B4-BE49-F238E27FC236}">
                <a16:creationId xmlns:a16="http://schemas.microsoft.com/office/drawing/2014/main" id="{CBCCBAA8-EB04-4145-BE12-3EC42BDAD633}"/>
              </a:ext>
            </a:extLst>
          </p:cNvPr>
          <p:cNvSpPr>
            <a:spLocks noGrp="1"/>
          </p:cNvSpPr>
          <p:nvPr>
            <p:ph type="body" idx="1"/>
          </p:nvPr>
        </p:nvSpPr>
        <p:spPr>
          <a:xfrm>
            <a:off x="531663" y="1203776"/>
            <a:ext cx="8114326" cy="3551103"/>
          </a:xfrm>
        </p:spPr>
        <p:txBody>
          <a:bodyPr/>
          <a:lstStyle/>
          <a:p>
            <a:pPr marL="514350" indent="-514350" algn="just">
              <a:buFont typeface="+mj-lt"/>
              <a:buAutoNum type="alphaLcPeriod"/>
            </a:pPr>
            <a:r>
              <a:rPr lang="en-US" dirty="0"/>
              <a:t>If well planned, meetings should not exceed three (3) hours</a:t>
            </a:r>
          </a:p>
          <a:p>
            <a:pPr marL="0" indent="0" algn="just">
              <a:buNone/>
            </a:pPr>
            <a:endParaRPr lang="en-US" dirty="0"/>
          </a:p>
          <a:p>
            <a:pPr marL="514350" indent="-514350" algn="just">
              <a:buFont typeface="+mj-lt"/>
              <a:buAutoNum type="alphaLcPeriod"/>
            </a:pPr>
            <a:r>
              <a:rPr lang="en-US" dirty="0"/>
              <a:t>Draft Minutes should be made available within five (5) working days from the date of the meeting of the meeting. </a:t>
            </a:r>
          </a:p>
          <a:p>
            <a:pPr marL="0" lvl="0" indent="0" algn="just">
              <a:buNone/>
            </a:pPr>
            <a:endParaRPr lang="en-GB" dirty="0"/>
          </a:p>
        </p:txBody>
      </p:sp>
    </p:spTree>
    <p:extLst>
      <p:ext uri="{BB962C8B-B14F-4D97-AF65-F5344CB8AC3E}">
        <p14:creationId xmlns:p14="http://schemas.microsoft.com/office/powerpoint/2010/main" val="8384993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19E25-A7E7-1545-A22B-65BFC0364EC8}"/>
              </a:ext>
            </a:extLst>
          </p:cNvPr>
          <p:cNvSpPr>
            <a:spLocks noGrp="1"/>
          </p:cNvSpPr>
          <p:nvPr>
            <p:ph type="title"/>
          </p:nvPr>
        </p:nvSpPr>
        <p:spPr/>
        <p:txBody>
          <a:bodyPr/>
          <a:lstStyle/>
          <a:p>
            <a:r>
              <a:rPr lang="en-GB" dirty="0"/>
              <a:t>Minutes of the University </a:t>
            </a:r>
          </a:p>
        </p:txBody>
      </p:sp>
      <p:sp>
        <p:nvSpPr>
          <p:cNvPr id="3" name="Text Placeholder 2">
            <a:extLst>
              <a:ext uri="{FF2B5EF4-FFF2-40B4-BE49-F238E27FC236}">
                <a16:creationId xmlns:a16="http://schemas.microsoft.com/office/drawing/2014/main" id="{AEE00A97-DC8A-A443-8451-AB97EBE8729D}"/>
              </a:ext>
            </a:extLst>
          </p:cNvPr>
          <p:cNvSpPr>
            <a:spLocks noGrp="1"/>
          </p:cNvSpPr>
          <p:nvPr>
            <p:ph type="body" idx="1"/>
          </p:nvPr>
        </p:nvSpPr>
        <p:spPr/>
        <p:txBody>
          <a:bodyPr/>
          <a:lstStyle/>
          <a:p>
            <a:pPr marL="514350" lvl="0" indent="-514350" algn="just">
              <a:buFont typeface="+mj-lt"/>
              <a:buAutoNum type="arabicPeriod"/>
            </a:pPr>
            <a:r>
              <a:rPr lang="en-GB" dirty="0"/>
              <a:t>All proceedings of University meetings shall be recorded in an intelligible manner, in line with the agenda with clear resolutions. The record shall encompass topics or issues discussed and decisions/resolutions reached and time – bound actions assigned.</a:t>
            </a:r>
          </a:p>
          <a:p>
            <a:pPr marL="0" lvl="0" indent="0" algn="just">
              <a:buNone/>
            </a:pPr>
            <a:endParaRPr lang="en-US" dirty="0"/>
          </a:p>
          <a:p>
            <a:pPr marL="514350" lvl="0" indent="-514350" algn="just">
              <a:buFont typeface="+mj-lt"/>
              <a:buAutoNum type="arabicPeriod"/>
            </a:pPr>
            <a:r>
              <a:rPr lang="en-GB" dirty="0"/>
              <a:t>At the next Departmental meeting, previous minutes shall be confirmed and signed in duplicate/triplicate  as a correct record of the meeting by the Chairperson and Secretary who shall initial on every page.</a:t>
            </a:r>
            <a:endParaRPr lang="en-US" dirty="0"/>
          </a:p>
          <a:p>
            <a:endParaRPr lang="en-GB" dirty="0"/>
          </a:p>
        </p:txBody>
      </p:sp>
    </p:spTree>
    <p:extLst>
      <p:ext uri="{BB962C8B-B14F-4D97-AF65-F5344CB8AC3E}">
        <p14:creationId xmlns:p14="http://schemas.microsoft.com/office/powerpoint/2010/main" val="35065220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2A38-EC91-E243-B555-E1A219BC34D5}"/>
              </a:ext>
            </a:extLst>
          </p:cNvPr>
          <p:cNvSpPr>
            <a:spLocks noGrp="1"/>
          </p:cNvSpPr>
          <p:nvPr>
            <p:ph type="title"/>
          </p:nvPr>
        </p:nvSpPr>
        <p:spPr/>
        <p:txBody>
          <a:bodyPr/>
          <a:lstStyle/>
          <a:p>
            <a:r>
              <a:rPr lang="en-GB" dirty="0"/>
              <a:t>Format of University Minutes </a:t>
            </a:r>
          </a:p>
        </p:txBody>
      </p:sp>
      <p:sp>
        <p:nvSpPr>
          <p:cNvPr id="3" name="Text Placeholder 2">
            <a:extLst>
              <a:ext uri="{FF2B5EF4-FFF2-40B4-BE49-F238E27FC236}">
                <a16:creationId xmlns:a16="http://schemas.microsoft.com/office/drawing/2014/main" id="{11DF8C52-27E7-D547-A5AF-E40A28629251}"/>
              </a:ext>
            </a:extLst>
          </p:cNvPr>
          <p:cNvSpPr>
            <a:spLocks noGrp="1"/>
          </p:cNvSpPr>
          <p:nvPr>
            <p:ph type="body" idx="1"/>
          </p:nvPr>
        </p:nvSpPr>
        <p:spPr/>
        <p:txBody>
          <a:bodyPr/>
          <a:lstStyle/>
          <a:p>
            <a:pPr marL="971538" lvl="1" indent="-514350">
              <a:buFont typeface="+mj-lt"/>
              <a:buAutoNum type="alphaLcPeriod"/>
            </a:pPr>
            <a:r>
              <a:rPr lang="en-GB" dirty="0"/>
              <a:t>Minutes shall be written in a tabular format following the approved agenda, preferably in Microsoft Word</a:t>
            </a:r>
          </a:p>
          <a:p>
            <a:pPr marL="971538" lvl="1" indent="-514350">
              <a:buFont typeface="+mj-lt"/>
              <a:buAutoNum type="alphaLcPeriod"/>
            </a:pPr>
            <a:endParaRPr lang="en-US" sz="2400" dirty="0"/>
          </a:p>
          <a:p>
            <a:pPr marL="971538" lvl="1" indent="-514350">
              <a:buFont typeface="+mj-lt"/>
              <a:buAutoNum type="alphaLcPeriod"/>
            </a:pPr>
            <a:r>
              <a:rPr lang="en-GB" dirty="0"/>
              <a:t>Font size12, in a </a:t>
            </a:r>
            <a:r>
              <a:rPr lang="en-GB" b="1" i="1" dirty="0"/>
              <a:t>trebuchet</a:t>
            </a:r>
            <a:r>
              <a:rPr lang="en-GB" dirty="0"/>
              <a:t> style, in black Colour font at 1.5-line spacing.</a:t>
            </a:r>
          </a:p>
          <a:p>
            <a:pPr marL="971538" lvl="1" indent="-514350">
              <a:buFont typeface="+mj-lt"/>
              <a:buAutoNum type="alphaLcPeriod"/>
            </a:pPr>
            <a:endParaRPr lang="en-US" sz="2400" dirty="0"/>
          </a:p>
          <a:p>
            <a:pPr marL="971538" lvl="1" indent="-514350">
              <a:buFont typeface="+mj-lt"/>
              <a:buAutoNum type="alphaLcPeriod"/>
            </a:pPr>
            <a:r>
              <a:rPr lang="en-GB" dirty="0"/>
              <a:t>Minutes shall be numbered in an intelligible sequential manner and indented appropriately according to the agenda  </a:t>
            </a:r>
            <a:endParaRPr lang="en-US" sz="2400" dirty="0"/>
          </a:p>
          <a:p>
            <a:endParaRPr lang="en-GB" dirty="0"/>
          </a:p>
        </p:txBody>
      </p:sp>
    </p:spTree>
    <p:extLst>
      <p:ext uri="{BB962C8B-B14F-4D97-AF65-F5344CB8AC3E}">
        <p14:creationId xmlns:p14="http://schemas.microsoft.com/office/powerpoint/2010/main" val="10955072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2A38-EC91-E243-B555-E1A219BC34D5}"/>
              </a:ext>
            </a:extLst>
          </p:cNvPr>
          <p:cNvSpPr>
            <a:spLocks noGrp="1"/>
          </p:cNvSpPr>
          <p:nvPr>
            <p:ph type="title"/>
          </p:nvPr>
        </p:nvSpPr>
        <p:spPr/>
        <p:txBody>
          <a:bodyPr/>
          <a:lstStyle/>
          <a:p>
            <a:r>
              <a:rPr lang="en-GB" dirty="0"/>
              <a:t>Format of University Minutes….2 </a:t>
            </a:r>
          </a:p>
        </p:txBody>
      </p:sp>
      <p:sp>
        <p:nvSpPr>
          <p:cNvPr id="3" name="Text Placeholder 2">
            <a:extLst>
              <a:ext uri="{FF2B5EF4-FFF2-40B4-BE49-F238E27FC236}">
                <a16:creationId xmlns:a16="http://schemas.microsoft.com/office/drawing/2014/main" id="{11DF8C52-27E7-D547-A5AF-E40A28629251}"/>
              </a:ext>
            </a:extLst>
          </p:cNvPr>
          <p:cNvSpPr>
            <a:spLocks noGrp="1"/>
          </p:cNvSpPr>
          <p:nvPr>
            <p:ph type="body" idx="1"/>
          </p:nvPr>
        </p:nvSpPr>
        <p:spPr/>
        <p:txBody>
          <a:bodyPr/>
          <a:lstStyle/>
          <a:p>
            <a:pPr marL="971538" lvl="1" indent="-514350">
              <a:buFont typeface="+mj-lt"/>
              <a:buAutoNum type="alphaLcPeriod"/>
            </a:pPr>
            <a:r>
              <a:rPr lang="en-GB" dirty="0"/>
              <a:t>Minutes shall clearly indicate the issue being discussed and Resolution (s) recorded as announced by the Chairperson/</a:t>
            </a:r>
            <a:r>
              <a:rPr lang="en-GB" dirty="0" err="1"/>
              <a:t>HoD</a:t>
            </a:r>
            <a:r>
              <a:rPr lang="en-GB" dirty="0"/>
              <a:t>. </a:t>
            </a:r>
          </a:p>
          <a:p>
            <a:pPr marL="971538" lvl="1" indent="-514350">
              <a:buFont typeface="+mj-lt"/>
              <a:buAutoNum type="alphaLcPeriod"/>
            </a:pPr>
            <a:endParaRPr lang="en-US" sz="2800" dirty="0"/>
          </a:p>
          <a:p>
            <a:pPr marL="971538" lvl="1" indent="-514350">
              <a:buFont typeface="+mj-lt"/>
              <a:buAutoNum type="alphaLcPeriod"/>
            </a:pPr>
            <a:r>
              <a:rPr lang="en-GB" dirty="0"/>
              <a:t>Minutes shall clearly indicate the officer (s) responsible for particular actions in the right hand column of the minutes (Tabular)</a:t>
            </a:r>
          </a:p>
          <a:p>
            <a:pPr marL="971538" lvl="1" indent="-514350">
              <a:buFont typeface="+mj-lt"/>
              <a:buAutoNum type="alphaLcPeriod"/>
            </a:pPr>
            <a:endParaRPr lang="en-US" sz="2400" dirty="0"/>
          </a:p>
          <a:p>
            <a:endParaRPr lang="en-GB" dirty="0"/>
          </a:p>
        </p:txBody>
      </p:sp>
    </p:spTree>
    <p:extLst>
      <p:ext uri="{BB962C8B-B14F-4D97-AF65-F5344CB8AC3E}">
        <p14:creationId xmlns:p14="http://schemas.microsoft.com/office/powerpoint/2010/main" val="31289916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2A38-EC91-E243-B555-E1A219BC34D5}"/>
              </a:ext>
            </a:extLst>
          </p:cNvPr>
          <p:cNvSpPr>
            <a:spLocks noGrp="1"/>
          </p:cNvSpPr>
          <p:nvPr>
            <p:ph type="title"/>
          </p:nvPr>
        </p:nvSpPr>
        <p:spPr/>
        <p:txBody>
          <a:bodyPr/>
          <a:lstStyle/>
          <a:p>
            <a:r>
              <a:rPr lang="en-GB" dirty="0"/>
              <a:t>Format of University Minutes….3 </a:t>
            </a:r>
          </a:p>
        </p:txBody>
      </p:sp>
      <p:sp>
        <p:nvSpPr>
          <p:cNvPr id="3" name="Text Placeholder 2">
            <a:extLst>
              <a:ext uri="{FF2B5EF4-FFF2-40B4-BE49-F238E27FC236}">
                <a16:creationId xmlns:a16="http://schemas.microsoft.com/office/drawing/2014/main" id="{11DF8C52-27E7-D547-A5AF-E40A28629251}"/>
              </a:ext>
            </a:extLst>
          </p:cNvPr>
          <p:cNvSpPr>
            <a:spLocks noGrp="1"/>
          </p:cNvSpPr>
          <p:nvPr>
            <p:ph type="body" idx="1"/>
          </p:nvPr>
        </p:nvSpPr>
        <p:spPr/>
        <p:txBody>
          <a:bodyPr/>
          <a:lstStyle/>
          <a:p>
            <a:pPr marL="971538" lvl="1" indent="-514350">
              <a:buFont typeface="+mj-lt"/>
              <a:buAutoNum type="alphaLcPeriod"/>
            </a:pPr>
            <a:r>
              <a:rPr lang="en-GB" sz="2000" dirty="0"/>
              <a:t>Minute pages shall be numbered at the bottom with the appropriate footer indicating the full name of meeting, date and total pages in the document. </a:t>
            </a:r>
          </a:p>
          <a:p>
            <a:pPr marL="971538" lvl="1" indent="-514350">
              <a:buFont typeface="+mj-lt"/>
              <a:buAutoNum type="alphaLcPeriod"/>
            </a:pPr>
            <a:endParaRPr lang="en-US" sz="2000" dirty="0"/>
          </a:p>
          <a:p>
            <a:pPr marL="971538" lvl="1" indent="-514350">
              <a:buFont typeface="+mj-lt"/>
              <a:buAutoNum type="alphaLcPeriod"/>
            </a:pPr>
            <a:r>
              <a:rPr lang="en-GB" sz="2000" dirty="0"/>
              <a:t>Meetings should be serialized e.g. 1</a:t>
            </a:r>
            <a:r>
              <a:rPr lang="en-GB" sz="2000" baseline="30000" dirty="0"/>
              <a:t>st</a:t>
            </a:r>
            <a:r>
              <a:rPr lang="en-GB" sz="2000" dirty="0"/>
              <a:t>, 2</a:t>
            </a:r>
            <a:r>
              <a:rPr lang="en-GB" sz="2000" baseline="30000" dirty="0"/>
              <a:t>nd</a:t>
            </a:r>
            <a:r>
              <a:rPr lang="en-GB" sz="2000" dirty="0"/>
              <a:t> FB meeting of 27</a:t>
            </a:r>
            <a:r>
              <a:rPr lang="en-GB" sz="2000" baseline="30000" dirty="0"/>
              <a:t>th</a:t>
            </a:r>
            <a:r>
              <a:rPr lang="en-GB" sz="2000" dirty="0"/>
              <a:t> Nov 2020.</a:t>
            </a:r>
            <a:endParaRPr lang="en-US" sz="2000" dirty="0"/>
          </a:p>
          <a:p>
            <a:endParaRPr lang="en-GB" dirty="0"/>
          </a:p>
        </p:txBody>
      </p:sp>
    </p:spTree>
    <p:extLst>
      <p:ext uri="{BB962C8B-B14F-4D97-AF65-F5344CB8AC3E}">
        <p14:creationId xmlns:p14="http://schemas.microsoft.com/office/powerpoint/2010/main" val="4560099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24193-CF53-4E44-BD27-8D5DD33F085A}"/>
              </a:ext>
            </a:extLst>
          </p:cNvPr>
          <p:cNvSpPr>
            <a:spLocks noGrp="1"/>
          </p:cNvSpPr>
          <p:nvPr>
            <p:ph type="title"/>
          </p:nvPr>
        </p:nvSpPr>
        <p:spPr/>
        <p:txBody>
          <a:bodyPr/>
          <a:lstStyle/>
          <a:p>
            <a:r>
              <a:rPr lang="en-GB" dirty="0"/>
              <a:t>Action Report Format </a:t>
            </a:r>
          </a:p>
        </p:txBody>
      </p:sp>
      <p:sp>
        <p:nvSpPr>
          <p:cNvPr id="3" name="Text Placeholder 2">
            <a:extLst>
              <a:ext uri="{FF2B5EF4-FFF2-40B4-BE49-F238E27FC236}">
                <a16:creationId xmlns:a16="http://schemas.microsoft.com/office/drawing/2014/main" id="{D0BC52F6-9EA0-E141-AFBC-65CB5EF9A775}"/>
              </a:ext>
            </a:extLst>
          </p:cNvPr>
          <p:cNvSpPr>
            <a:spLocks noGrp="1"/>
          </p:cNvSpPr>
          <p:nvPr>
            <p:ph type="body" idx="1"/>
          </p:nvPr>
        </p:nvSpPr>
        <p:spPr/>
        <p:txBody>
          <a:bodyPr/>
          <a:lstStyle/>
          <a:p>
            <a:pPr marL="971538" lvl="1" indent="-514350">
              <a:buFont typeface="+mj-lt"/>
              <a:buAutoNum type="alphaLcPeriod"/>
            </a:pPr>
            <a:r>
              <a:rPr lang="en-GB" dirty="0"/>
              <a:t>Action extract report shall be drafted in a tabular format, preferably in Ms Excel</a:t>
            </a:r>
            <a:endParaRPr lang="en-US" b="1" dirty="0"/>
          </a:p>
          <a:p>
            <a:pPr marL="971538" lvl="1" indent="-514350">
              <a:buFont typeface="+mj-lt"/>
              <a:buAutoNum type="alphaLcPeriod"/>
            </a:pPr>
            <a:r>
              <a:rPr lang="en-GB" dirty="0"/>
              <a:t>Font size 12, in a </a:t>
            </a:r>
            <a:r>
              <a:rPr lang="en-GB" b="1" i="1" dirty="0"/>
              <a:t>trebuchet</a:t>
            </a:r>
            <a:r>
              <a:rPr lang="en-GB" dirty="0"/>
              <a:t> style, in black Colour font at 1.5-line spacing.</a:t>
            </a:r>
            <a:endParaRPr lang="en-US" sz="2800" dirty="0"/>
          </a:p>
          <a:p>
            <a:pPr lvl="2"/>
            <a:r>
              <a:rPr lang="en-GB" dirty="0"/>
              <a:t>With the following fields </a:t>
            </a:r>
            <a:r>
              <a:rPr lang="en-GB" b="1" dirty="0"/>
              <a:t>(Annex: -</a:t>
            </a:r>
            <a:r>
              <a:rPr lang="en-GB" dirty="0"/>
              <a:t> </a:t>
            </a:r>
            <a:endParaRPr lang="en-US" sz="2000" dirty="0"/>
          </a:p>
          <a:p>
            <a:pPr lvl="2"/>
            <a:r>
              <a:rPr lang="en-GB" dirty="0"/>
              <a:t>Serial numbers</a:t>
            </a:r>
            <a:endParaRPr lang="en-US" sz="2000" dirty="0"/>
          </a:p>
          <a:p>
            <a:pPr lvl="2"/>
            <a:r>
              <a:rPr lang="en-GB" dirty="0"/>
              <a:t>Minute Number and Page </a:t>
            </a:r>
            <a:endParaRPr lang="en-US" sz="2000" dirty="0"/>
          </a:p>
          <a:p>
            <a:pPr lvl="2"/>
            <a:r>
              <a:rPr lang="en-GB" dirty="0"/>
              <a:t>Issue / Matter to be handled </a:t>
            </a:r>
            <a:endParaRPr lang="en-US" sz="2000" dirty="0"/>
          </a:p>
          <a:p>
            <a:pPr lvl="2"/>
            <a:r>
              <a:rPr lang="en-GB" dirty="0"/>
              <a:t>Action Required </a:t>
            </a:r>
            <a:endParaRPr lang="en-US" sz="2000" dirty="0"/>
          </a:p>
          <a:p>
            <a:pPr lvl="2"/>
            <a:r>
              <a:rPr lang="en-GB" dirty="0"/>
              <a:t>Responsible person / By Whom </a:t>
            </a:r>
            <a:endParaRPr lang="en-US" sz="2000" dirty="0"/>
          </a:p>
          <a:p>
            <a:pPr lvl="2"/>
            <a:r>
              <a:rPr lang="en-GB" dirty="0"/>
              <a:t>Deadlines for actions </a:t>
            </a:r>
            <a:endParaRPr lang="en-US" sz="2000" dirty="0"/>
          </a:p>
          <a:p>
            <a:pPr lvl="2"/>
            <a:r>
              <a:rPr lang="en-GB" dirty="0"/>
              <a:t>Status of actions</a:t>
            </a:r>
            <a:endParaRPr lang="en-US" sz="2000" dirty="0"/>
          </a:p>
          <a:p>
            <a:pPr lvl="2"/>
            <a:endParaRPr lang="en-US" sz="2000" dirty="0"/>
          </a:p>
          <a:p>
            <a:endParaRPr lang="en-GB" dirty="0"/>
          </a:p>
        </p:txBody>
      </p:sp>
    </p:spTree>
    <p:extLst>
      <p:ext uri="{BB962C8B-B14F-4D97-AF65-F5344CB8AC3E}">
        <p14:creationId xmlns:p14="http://schemas.microsoft.com/office/powerpoint/2010/main" val="19950308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24193-CF53-4E44-BD27-8D5DD33F085A}"/>
              </a:ext>
            </a:extLst>
          </p:cNvPr>
          <p:cNvSpPr>
            <a:spLocks noGrp="1"/>
          </p:cNvSpPr>
          <p:nvPr>
            <p:ph type="title"/>
          </p:nvPr>
        </p:nvSpPr>
        <p:spPr/>
        <p:txBody>
          <a:bodyPr/>
          <a:lstStyle/>
          <a:p>
            <a:r>
              <a:rPr lang="en-GB" dirty="0"/>
              <a:t>Action Report Format….2 </a:t>
            </a:r>
          </a:p>
        </p:txBody>
      </p:sp>
      <p:sp>
        <p:nvSpPr>
          <p:cNvPr id="3" name="Text Placeholder 2">
            <a:extLst>
              <a:ext uri="{FF2B5EF4-FFF2-40B4-BE49-F238E27FC236}">
                <a16:creationId xmlns:a16="http://schemas.microsoft.com/office/drawing/2014/main" id="{D0BC52F6-9EA0-E141-AFBC-65CB5EF9A775}"/>
              </a:ext>
            </a:extLst>
          </p:cNvPr>
          <p:cNvSpPr>
            <a:spLocks noGrp="1"/>
          </p:cNvSpPr>
          <p:nvPr>
            <p:ph type="body" idx="1"/>
          </p:nvPr>
        </p:nvSpPr>
        <p:spPr/>
        <p:txBody>
          <a:bodyPr/>
          <a:lstStyle/>
          <a:p>
            <a:pPr lvl="2"/>
            <a:endParaRPr lang="en-US" sz="2000" dirty="0"/>
          </a:p>
          <a:p>
            <a:pPr marL="971538" lvl="1" indent="-514350">
              <a:buFont typeface="+mj-lt"/>
              <a:buAutoNum type="alphaLcPeriod"/>
            </a:pPr>
            <a:r>
              <a:rPr lang="en-GB" sz="2600" dirty="0"/>
              <a:t>Minute pages shall be numbered at the bottom with the appropriate footer indicating the full name of meeting, date and total pages in the document. </a:t>
            </a:r>
          </a:p>
          <a:p>
            <a:pPr marL="971538" lvl="1" indent="-514350">
              <a:buFont typeface="+mj-lt"/>
              <a:buAutoNum type="alphaLcPeriod"/>
            </a:pPr>
            <a:endParaRPr lang="en-US" sz="2600" dirty="0"/>
          </a:p>
          <a:p>
            <a:pPr marL="971538" lvl="1" indent="-514350">
              <a:buFont typeface="+mj-lt"/>
              <a:buAutoNum type="alphaLcPeriod"/>
            </a:pPr>
            <a:r>
              <a:rPr lang="en-GB" sz="2600" dirty="0"/>
              <a:t>Meetings should be serialized e.g. 1st, 2nd FB meeting of 27th Nov 2020.</a:t>
            </a:r>
            <a:endParaRPr lang="en-US" sz="2600" dirty="0"/>
          </a:p>
          <a:p>
            <a:endParaRPr lang="en-GB" dirty="0"/>
          </a:p>
        </p:txBody>
      </p:sp>
    </p:spTree>
    <p:extLst>
      <p:ext uri="{BB962C8B-B14F-4D97-AF65-F5344CB8AC3E}">
        <p14:creationId xmlns:p14="http://schemas.microsoft.com/office/powerpoint/2010/main" val="4747520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474BA-A946-6049-AB79-81B7F12570B9}"/>
              </a:ext>
            </a:extLst>
          </p:cNvPr>
          <p:cNvSpPr>
            <a:spLocks noGrp="1"/>
          </p:cNvSpPr>
          <p:nvPr>
            <p:ph type="title"/>
          </p:nvPr>
        </p:nvSpPr>
        <p:spPr/>
        <p:txBody>
          <a:bodyPr/>
          <a:lstStyle/>
          <a:p>
            <a:r>
              <a:rPr lang="en-GB" sz="2800" dirty="0"/>
              <a:t>HANDLING ACADEMIC PROMOTIONS</a:t>
            </a:r>
          </a:p>
        </p:txBody>
      </p:sp>
      <p:sp>
        <p:nvSpPr>
          <p:cNvPr id="3" name="Text Placeholder 2">
            <a:extLst>
              <a:ext uri="{FF2B5EF4-FFF2-40B4-BE49-F238E27FC236}">
                <a16:creationId xmlns:a16="http://schemas.microsoft.com/office/drawing/2014/main" id="{084B6E24-1D4D-1B45-B3C1-917AC05FED71}"/>
              </a:ext>
            </a:extLst>
          </p:cNvPr>
          <p:cNvSpPr>
            <a:spLocks noGrp="1"/>
          </p:cNvSpPr>
          <p:nvPr>
            <p:ph type="body" idx="1"/>
          </p:nvPr>
        </p:nvSpPr>
        <p:spPr/>
        <p:txBody>
          <a:bodyPr/>
          <a:lstStyle/>
          <a:p>
            <a:r>
              <a:rPr lang="en-GB" dirty="0"/>
              <a:t>AT KABALE UNIVERSITY</a:t>
            </a:r>
          </a:p>
        </p:txBody>
      </p:sp>
    </p:spTree>
    <p:extLst>
      <p:ext uri="{BB962C8B-B14F-4D97-AF65-F5344CB8AC3E}">
        <p14:creationId xmlns:p14="http://schemas.microsoft.com/office/powerpoint/2010/main" val="3375611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57F1D2-773E-0341-0C06-EDB778DAF227}"/>
              </a:ext>
            </a:extLst>
          </p:cNvPr>
          <p:cNvSpPr>
            <a:spLocks noGrp="1"/>
          </p:cNvSpPr>
          <p:nvPr>
            <p:ph type="title"/>
          </p:nvPr>
        </p:nvSpPr>
        <p:spPr/>
        <p:txBody>
          <a:bodyPr/>
          <a:lstStyle/>
          <a:p>
            <a:r>
              <a:rPr lang="en-US" b="1" dirty="0"/>
              <a:t>University Management</a:t>
            </a:r>
            <a:endParaRPr lang="en-UG" dirty="0"/>
          </a:p>
        </p:txBody>
      </p:sp>
      <p:sp>
        <p:nvSpPr>
          <p:cNvPr id="7" name="Text Placeholder 6">
            <a:extLst>
              <a:ext uri="{FF2B5EF4-FFF2-40B4-BE49-F238E27FC236}">
                <a16:creationId xmlns:a16="http://schemas.microsoft.com/office/drawing/2014/main" id="{6A236A7A-782E-5406-4B9A-9ED8C605C1CE}"/>
              </a:ext>
            </a:extLst>
          </p:cNvPr>
          <p:cNvSpPr>
            <a:spLocks noGrp="1"/>
          </p:cNvSpPr>
          <p:nvPr>
            <p:ph type="body" idx="1"/>
          </p:nvPr>
        </p:nvSpPr>
        <p:spPr>
          <a:xfrm>
            <a:off x="531663" y="3635513"/>
            <a:ext cx="3978275" cy="936487"/>
          </a:xfrm>
        </p:spPr>
        <p:txBody>
          <a:bodyPr/>
          <a:lstStyle/>
          <a:p>
            <a:pPr marL="127000" indent="0" algn="ctr">
              <a:buNone/>
            </a:pPr>
            <a:r>
              <a:rPr lang="en-US" sz="1600" b="1" dirty="0" err="1">
                <a:solidFill>
                  <a:srgbClr val="0072BC"/>
                </a:solidFill>
              </a:rPr>
              <a:t>Baryantuma</a:t>
            </a:r>
            <a:r>
              <a:rPr lang="en-US" sz="1600" b="1" dirty="0">
                <a:solidFill>
                  <a:srgbClr val="0072BC"/>
                </a:solidFill>
              </a:rPr>
              <a:t> Johnson </a:t>
            </a:r>
            <a:r>
              <a:rPr lang="en-US" sz="1600" b="1" dirty="0" err="1">
                <a:solidFill>
                  <a:srgbClr val="0072BC"/>
                </a:solidFill>
              </a:rPr>
              <a:t>Munono</a:t>
            </a:r>
            <a:endParaRPr lang="en-US" sz="1600" b="1" dirty="0">
              <a:solidFill>
                <a:srgbClr val="0072BC"/>
              </a:solidFill>
            </a:endParaRPr>
          </a:p>
          <a:p>
            <a:pPr marL="127000" indent="0" algn="ctr">
              <a:buNone/>
            </a:pPr>
            <a:r>
              <a:rPr lang="en-US" sz="1400" b="1" dirty="0">
                <a:solidFill>
                  <a:srgbClr val="00B050"/>
                </a:solidFill>
              </a:rPr>
              <a:t>University Secretary</a:t>
            </a:r>
          </a:p>
          <a:p>
            <a:pPr marL="127000" indent="0" algn="ctr">
              <a:buNone/>
            </a:pPr>
            <a:r>
              <a:rPr lang="en-US" sz="1400" dirty="0"/>
              <a:t> jbmunono@kab.ac.ug </a:t>
            </a:r>
            <a:endParaRPr lang="en-UG" sz="1600" dirty="0"/>
          </a:p>
        </p:txBody>
      </p:sp>
      <p:sp>
        <p:nvSpPr>
          <p:cNvPr id="8" name="Text Placeholder 7">
            <a:extLst>
              <a:ext uri="{FF2B5EF4-FFF2-40B4-BE49-F238E27FC236}">
                <a16:creationId xmlns:a16="http://schemas.microsoft.com/office/drawing/2014/main" id="{4DF59BA1-DCC3-1B4C-9749-AAEEC1220968}"/>
              </a:ext>
            </a:extLst>
          </p:cNvPr>
          <p:cNvSpPr>
            <a:spLocks noGrp="1"/>
          </p:cNvSpPr>
          <p:nvPr>
            <p:ph type="body" idx="2"/>
          </p:nvPr>
        </p:nvSpPr>
        <p:spPr>
          <a:xfrm>
            <a:off x="4663925" y="3635513"/>
            <a:ext cx="3979862" cy="936487"/>
          </a:xfrm>
        </p:spPr>
        <p:txBody>
          <a:bodyPr/>
          <a:lstStyle/>
          <a:p>
            <a:pPr marL="127000" indent="0" algn="ctr">
              <a:buNone/>
            </a:pPr>
            <a:r>
              <a:rPr lang="en-US" sz="1600" b="1" dirty="0" err="1">
                <a:solidFill>
                  <a:srgbClr val="0072BC"/>
                </a:solidFill>
              </a:rPr>
              <a:t>Tibenderana</a:t>
            </a:r>
            <a:r>
              <a:rPr lang="en-US" sz="1600" b="1" dirty="0">
                <a:solidFill>
                  <a:srgbClr val="0072BC"/>
                </a:solidFill>
              </a:rPr>
              <a:t> </a:t>
            </a:r>
            <a:r>
              <a:rPr lang="en-US" sz="1600" b="1" dirty="0" err="1">
                <a:solidFill>
                  <a:srgbClr val="0072BC"/>
                </a:solidFill>
              </a:rPr>
              <a:t>Narcicir</a:t>
            </a:r>
            <a:endParaRPr lang="en-US" sz="1600" b="1" dirty="0">
              <a:solidFill>
                <a:srgbClr val="0072BC"/>
              </a:solidFill>
            </a:endParaRPr>
          </a:p>
          <a:p>
            <a:pPr marL="127000" indent="0" algn="ctr">
              <a:buNone/>
            </a:pPr>
            <a:r>
              <a:rPr lang="en-US" sz="1400" b="1" dirty="0">
                <a:solidFill>
                  <a:srgbClr val="00B050"/>
                </a:solidFill>
              </a:rPr>
              <a:t>Academic Registrar</a:t>
            </a:r>
          </a:p>
          <a:p>
            <a:pPr marL="127000" indent="0" algn="ctr">
              <a:buNone/>
            </a:pPr>
            <a:r>
              <a:rPr lang="en-US" sz="1400" dirty="0"/>
              <a:t>ntibenderana@kab.ac.ug </a:t>
            </a:r>
            <a:endParaRPr lang="en-UG" sz="1400" dirty="0"/>
          </a:p>
        </p:txBody>
      </p:sp>
      <p:pic>
        <p:nvPicPr>
          <p:cNvPr id="10" name="Picture 9">
            <a:extLst>
              <a:ext uri="{FF2B5EF4-FFF2-40B4-BE49-F238E27FC236}">
                <a16:creationId xmlns:a16="http://schemas.microsoft.com/office/drawing/2014/main" id="{44D8E835-DC35-5F60-ACF0-80010A034A77}"/>
              </a:ext>
            </a:extLst>
          </p:cNvPr>
          <p:cNvPicPr>
            <a:picLocks noChangeAspect="1"/>
          </p:cNvPicPr>
          <p:nvPr/>
        </p:nvPicPr>
        <p:blipFill rotWithShape="1">
          <a:blip r:embed="rId2"/>
          <a:srcRect l="7940" r="2464" b="10404"/>
          <a:stretch/>
        </p:blipFill>
        <p:spPr>
          <a:xfrm>
            <a:off x="1383720" y="1190731"/>
            <a:ext cx="2266954" cy="2266954"/>
          </a:xfrm>
          <a:prstGeom prst="ellipse">
            <a:avLst/>
          </a:prstGeom>
        </p:spPr>
      </p:pic>
      <p:pic>
        <p:nvPicPr>
          <p:cNvPr id="11" name="Picture 10">
            <a:extLst>
              <a:ext uri="{FF2B5EF4-FFF2-40B4-BE49-F238E27FC236}">
                <a16:creationId xmlns:a16="http://schemas.microsoft.com/office/drawing/2014/main" id="{B54CCBF8-EDA3-D54C-3E38-C7D8CCAFC516}"/>
              </a:ext>
            </a:extLst>
          </p:cNvPr>
          <p:cNvPicPr>
            <a:picLocks noChangeAspect="1"/>
          </p:cNvPicPr>
          <p:nvPr/>
        </p:nvPicPr>
        <p:blipFill>
          <a:blip r:embed="rId3"/>
          <a:srcRect/>
          <a:stretch/>
        </p:blipFill>
        <p:spPr>
          <a:xfrm>
            <a:off x="5520379" y="1190731"/>
            <a:ext cx="2266954" cy="2266954"/>
          </a:xfrm>
          <a:prstGeom prst="ellipse">
            <a:avLst/>
          </a:prstGeom>
        </p:spPr>
      </p:pic>
    </p:spTree>
    <p:extLst>
      <p:ext uri="{BB962C8B-B14F-4D97-AF65-F5344CB8AC3E}">
        <p14:creationId xmlns:p14="http://schemas.microsoft.com/office/powerpoint/2010/main" val="29052255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24193-CF53-4E44-BD27-8D5DD33F085A}"/>
              </a:ext>
            </a:extLst>
          </p:cNvPr>
          <p:cNvSpPr>
            <a:spLocks noGrp="1"/>
          </p:cNvSpPr>
          <p:nvPr>
            <p:ph type="title"/>
          </p:nvPr>
        </p:nvSpPr>
        <p:spPr/>
        <p:txBody>
          <a:bodyPr/>
          <a:lstStyle/>
          <a:p>
            <a:r>
              <a:rPr lang="en-GB" dirty="0"/>
              <a:t>Academic Promotion </a:t>
            </a:r>
          </a:p>
        </p:txBody>
      </p:sp>
      <p:sp>
        <p:nvSpPr>
          <p:cNvPr id="3" name="Text Placeholder 2">
            <a:extLst>
              <a:ext uri="{FF2B5EF4-FFF2-40B4-BE49-F238E27FC236}">
                <a16:creationId xmlns:a16="http://schemas.microsoft.com/office/drawing/2014/main" id="{D0BC52F6-9EA0-E141-AFBC-65CB5EF9A775}"/>
              </a:ext>
            </a:extLst>
          </p:cNvPr>
          <p:cNvSpPr>
            <a:spLocks noGrp="1"/>
          </p:cNvSpPr>
          <p:nvPr>
            <p:ph type="body" idx="1"/>
          </p:nvPr>
        </p:nvSpPr>
        <p:spPr/>
        <p:txBody>
          <a:bodyPr/>
          <a:lstStyle/>
          <a:p>
            <a:pPr lvl="2"/>
            <a:endParaRPr lang="en-US" sz="2000" dirty="0"/>
          </a:p>
          <a:p>
            <a:pPr marL="971538" lvl="1" indent="-514350">
              <a:buFont typeface="+mj-lt"/>
              <a:buAutoNum type="alphaLcPeriod"/>
            </a:pPr>
            <a:r>
              <a:rPr lang="en-US" sz="2600" dirty="0"/>
              <a:t>Criteria is in the HR Manual in line with NCHE</a:t>
            </a:r>
          </a:p>
          <a:p>
            <a:pPr marL="971538" lvl="1" indent="-514350">
              <a:buFont typeface="+mj-lt"/>
              <a:buAutoNum type="alphaLcPeriod"/>
            </a:pPr>
            <a:r>
              <a:rPr lang="en-US" sz="2600" dirty="0"/>
              <a:t>HR Structure / availability of funds </a:t>
            </a:r>
          </a:p>
          <a:p>
            <a:pPr marL="971538" lvl="1" indent="-514350">
              <a:buFont typeface="+mj-lt"/>
              <a:buAutoNum type="alphaLcPeriod"/>
            </a:pPr>
            <a:r>
              <a:rPr lang="en-US" sz="2600" dirty="0"/>
              <a:t>Department / Faculty</a:t>
            </a:r>
          </a:p>
          <a:p>
            <a:pPr marL="971538" lvl="1" indent="-514350">
              <a:buFont typeface="+mj-lt"/>
              <a:buAutoNum type="alphaLcPeriod"/>
            </a:pPr>
            <a:r>
              <a:rPr lang="en-US" sz="2600" dirty="0"/>
              <a:t>HR/US/Management /Appointments Board</a:t>
            </a:r>
          </a:p>
          <a:p>
            <a:pPr marL="971538" lvl="1" indent="-514350">
              <a:buFont typeface="+mj-lt"/>
              <a:buAutoNum type="alphaLcPeriod"/>
            </a:pPr>
            <a:endParaRPr lang="en-US" sz="2600" dirty="0"/>
          </a:p>
          <a:p>
            <a:pPr marL="457188" lvl="1" indent="0">
              <a:buNone/>
            </a:pPr>
            <a:r>
              <a:rPr lang="en-US" sz="2600" dirty="0"/>
              <a:t>Promotions above rank</a:t>
            </a:r>
          </a:p>
          <a:p>
            <a:endParaRPr lang="en-GB" dirty="0"/>
          </a:p>
        </p:txBody>
      </p:sp>
    </p:spTree>
    <p:extLst>
      <p:ext uri="{BB962C8B-B14F-4D97-AF65-F5344CB8AC3E}">
        <p14:creationId xmlns:p14="http://schemas.microsoft.com/office/powerpoint/2010/main" val="10417388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B1F63-BA8C-4D45-AA1E-0E1A5D3CB255}"/>
              </a:ext>
            </a:extLst>
          </p:cNvPr>
          <p:cNvSpPr>
            <a:spLocks noGrp="1"/>
          </p:cNvSpPr>
          <p:nvPr>
            <p:ph type="title"/>
          </p:nvPr>
        </p:nvSpPr>
        <p:spPr/>
        <p:txBody>
          <a:bodyPr/>
          <a:lstStyle/>
          <a:p>
            <a:r>
              <a:rPr lang="en-GB" dirty="0"/>
              <a:t>Confidentiality </a:t>
            </a:r>
          </a:p>
        </p:txBody>
      </p:sp>
      <p:sp>
        <p:nvSpPr>
          <p:cNvPr id="3" name="Text Placeholder 2">
            <a:extLst>
              <a:ext uri="{FF2B5EF4-FFF2-40B4-BE49-F238E27FC236}">
                <a16:creationId xmlns:a16="http://schemas.microsoft.com/office/drawing/2014/main" id="{D4EBE52E-31CC-D442-A974-5C834F1C0333}"/>
              </a:ext>
            </a:extLst>
          </p:cNvPr>
          <p:cNvSpPr>
            <a:spLocks noGrp="1"/>
          </p:cNvSpPr>
          <p:nvPr>
            <p:ph type="body" idx="1"/>
          </p:nvPr>
        </p:nvSpPr>
        <p:spPr/>
        <p:txBody>
          <a:bodyPr/>
          <a:lstStyle/>
          <a:p>
            <a:pPr algn="just"/>
            <a:r>
              <a:rPr lang="en-GB" sz="2400" dirty="0">
                <a:solidFill>
                  <a:schemeClr val="tx1"/>
                </a:solidFill>
              </a:rPr>
              <a:t>While confidentiality is an individual responsibility, each staff shall swear an oath of secrecy and allegiance and shall be bound by it. </a:t>
            </a:r>
            <a:endParaRPr lang="en-US" sz="2400" dirty="0">
              <a:solidFill>
                <a:schemeClr val="tx1"/>
              </a:solidFill>
            </a:endParaRPr>
          </a:p>
          <a:p>
            <a:pPr algn="just"/>
            <a:r>
              <a:rPr lang="en-GB" sz="2400" dirty="0">
                <a:solidFill>
                  <a:schemeClr val="tx1"/>
                </a:solidFill>
              </a:rPr>
              <a:t>All staff must personally take the necessary precautions to preserve the confidentially of information communicated or provided to him / her in confidence and not divulge it under any circumstances unless under compulsion of law or express authority of the University. </a:t>
            </a:r>
            <a:endParaRPr lang="en-US" sz="2400" dirty="0">
              <a:solidFill>
                <a:schemeClr val="tx1"/>
              </a:solidFill>
            </a:endParaRPr>
          </a:p>
          <a:p>
            <a:endParaRPr lang="en-GB" dirty="0"/>
          </a:p>
        </p:txBody>
      </p:sp>
    </p:spTree>
    <p:extLst>
      <p:ext uri="{BB962C8B-B14F-4D97-AF65-F5344CB8AC3E}">
        <p14:creationId xmlns:p14="http://schemas.microsoft.com/office/powerpoint/2010/main" val="27637194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EAE42-1DC4-9940-9346-E354768C9185}"/>
              </a:ext>
            </a:extLst>
          </p:cNvPr>
          <p:cNvSpPr>
            <a:spLocks noGrp="1"/>
          </p:cNvSpPr>
          <p:nvPr>
            <p:ph type="title"/>
          </p:nvPr>
        </p:nvSpPr>
        <p:spPr/>
        <p:txBody>
          <a:bodyPr/>
          <a:lstStyle/>
          <a:p>
            <a:r>
              <a:rPr lang="en-GB" sz="3000" b="1" dirty="0"/>
              <a:t>CLOSING</a:t>
            </a:r>
            <a:r>
              <a:rPr lang="en-GB" dirty="0"/>
              <a:t> </a:t>
            </a:r>
          </a:p>
        </p:txBody>
      </p:sp>
      <p:sp>
        <p:nvSpPr>
          <p:cNvPr id="3" name="Text Placeholder 2">
            <a:extLst>
              <a:ext uri="{FF2B5EF4-FFF2-40B4-BE49-F238E27FC236}">
                <a16:creationId xmlns:a16="http://schemas.microsoft.com/office/drawing/2014/main" id="{C14A358E-759E-3D47-A305-0741D15E0D82}"/>
              </a:ext>
            </a:extLst>
          </p:cNvPr>
          <p:cNvSpPr>
            <a:spLocks noGrp="1"/>
          </p:cNvSpPr>
          <p:nvPr>
            <p:ph type="body" idx="1"/>
          </p:nvPr>
        </p:nvSpPr>
        <p:spPr/>
        <p:txBody>
          <a:bodyPr/>
          <a:lstStyle/>
          <a:p>
            <a:pPr algn="just">
              <a:lnSpc>
                <a:spcPct val="150000"/>
              </a:lnSpc>
            </a:pPr>
            <a:r>
              <a:rPr lang="en-GB" dirty="0"/>
              <a:t>We thank you for choosing </a:t>
            </a:r>
            <a:r>
              <a:rPr lang="en-GB" dirty="0" err="1"/>
              <a:t>Kabale</a:t>
            </a:r>
            <a:r>
              <a:rPr lang="en-GB" dirty="0"/>
              <a:t> University as your place of work, it is my sincere prayer that you find </a:t>
            </a:r>
            <a:r>
              <a:rPr lang="en-GB" dirty="0" err="1"/>
              <a:t>Kabale</a:t>
            </a:r>
            <a:r>
              <a:rPr lang="en-GB" dirty="0"/>
              <a:t> University a place where you grow your career and other aspirations </a:t>
            </a:r>
          </a:p>
          <a:p>
            <a:endParaRPr lang="en-GB" dirty="0"/>
          </a:p>
          <a:p>
            <a:pPr marL="127000" indent="0" algn="ctr">
              <a:buNone/>
            </a:pPr>
            <a:r>
              <a:rPr lang="en-GB" dirty="0"/>
              <a:t>Wish you the very best of your stay at </a:t>
            </a:r>
            <a:r>
              <a:rPr lang="en-GB" dirty="0" err="1"/>
              <a:t>Kabale</a:t>
            </a:r>
            <a:r>
              <a:rPr lang="en-GB" dirty="0"/>
              <a:t> University</a:t>
            </a:r>
          </a:p>
          <a:p>
            <a:endParaRPr lang="en-GB" dirty="0"/>
          </a:p>
          <a:p>
            <a:pPr marL="127000" indent="0" algn="ctr">
              <a:buNone/>
            </a:pPr>
            <a:r>
              <a:rPr lang="en-GB" dirty="0">
                <a:solidFill>
                  <a:schemeClr val="bg2">
                    <a:lumMod val="60000"/>
                    <a:lumOff val="40000"/>
                  </a:schemeClr>
                </a:solidFill>
              </a:rPr>
              <a:t>“Knowledge is the future”</a:t>
            </a:r>
          </a:p>
        </p:txBody>
      </p:sp>
    </p:spTree>
    <p:extLst>
      <p:ext uri="{BB962C8B-B14F-4D97-AF65-F5344CB8AC3E}">
        <p14:creationId xmlns:p14="http://schemas.microsoft.com/office/powerpoint/2010/main" val="30974967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B50A57-496F-0BDF-46B0-7B66136FB22F}"/>
              </a:ext>
            </a:extLst>
          </p:cNvPr>
          <p:cNvSpPr>
            <a:spLocks noGrp="1"/>
          </p:cNvSpPr>
          <p:nvPr>
            <p:ph type="title"/>
          </p:nvPr>
        </p:nvSpPr>
        <p:spPr/>
        <p:txBody>
          <a:bodyPr/>
          <a:lstStyle/>
          <a:p>
            <a:r>
              <a:rPr lang="en-US" sz="4400" dirty="0"/>
              <a:t>Thank You for Listening</a:t>
            </a:r>
            <a:endParaRPr lang="en-UG" sz="4400" dirty="0"/>
          </a:p>
        </p:txBody>
      </p:sp>
      <p:sp>
        <p:nvSpPr>
          <p:cNvPr id="6" name="Text Placeholder 5">
            <a:extLst>
              <a:ext uri="{FF2B5EF4-FFF2-40B4-BE49-F238E27FC236}">
                <a16:creationId xmlns:a16="http://schemas.microsoft.com/office/drawing/2014/main" id="{3B682F05-07EB-3FA0-ED14-A683E2F17E79}"/>
              </a:ext>
            </a:extLst>
          </p:cNvPr>
          <p:cNvSpPr>
            <a:spLocks noGrp="1"/>
          </p:cNvSpPr>
          <p:nvPr>
            <p:ph type="body" idx="1"/>
          </p:nvPr>
        </p:nvSpPr>
        <p:spPr/>
        <p:txBody>
          <a:bodyPr/>
          <a:lstStyle/>
          <a:p>
            <a:r>
              <a:rPr lang="en-US" sz="2800" b="0" dirty="0"/>
              <a:t>Welcome | Tw’abakiira | Karibu | Bienvenue</a:t>
            </a:r>
            <a:endParaRPr lang="en-UG" sz="2800" b="0" dirty="0"/>
          </a:p>
        </p:txBody>
      </p:sp>
    </p:spTree>
    <p:extLst>
      <p:ext uri="{BB962C8B-B14F-4D97-AF65-F5344CB8AC3E}">
        <p14:creationId xmlns:p14="http://schemas.microsoft.com/office/powerpoint/2010/main" val="486854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57F1D2-773E-0341-0C06-EDB778DAF227}"/>
              </a:ext>
            </a:extLst>
          </p:cNvPr>
          <p:cNvSpPr>
            <a:spLocks noGrp="1"/>
          </p:cNvSpPr>
          <p:nvPr>
            <p:ph type="title"/>
          </p:nvPr>
        </p:nvSpPr>
        <p:spPr/>
        <p:txBody>
          <a:bodyPr/>
          <a:lstStyle/>
          <a:p>
            <a:r>
              <a:rPr lang="en-US" b="1" dirty="0"/>
              <a:t>University Management</a:t>
            </a:r>
            <a:endParaRPr lang="en-UG" dirty="0"/>
          </a:p>
        </p:txBody>
      </p:sp>
      <p:sp>
        <p:nvSpPr>
          <p:cNvPr id="7" name="Text Placeholder 6">
            <a:extLst>
              <a:ext uri="{FF2B5EF4-FFF2-40B4-BE49-F238E27FC236}">
                <a16:creationId xmlns:a16="http://schemas.microsoft.com/office/drawing/2014/main" id="{6A236A7A-782E-5406-4B9A-9ED8C605C1CE}"/>
              </a:ext>
            </a:extLst>
          </p:cNvPr>
          <p:cNvSpPr>
            <a:spLocks noGrp="1"/>
          </p:cNvSpPr>
          <p:nvPr>
            <p:ph type="body" idx="1"/>
          </p:nvPr>
        </p:nvSpPr>
        <p:spPr>
          <a:xfrm>
            <a:off x="277091" y="3635513"/>
            <a:ext cx="2687783" cy="936487"/>
          </a:xfrm>
        </p:spPr>
        <p:txBody>
          <a:bodyPr/>
          <a:lstStyle/>
          <a:p>
            <a:pPr marL="127000" indent="0" algn="ctr">
              <a:buNone/>
            </a:pPr>
            <a:r>
              <a:rPr lang="en-US" sz="1600" b="1" dirty="0">
                <a:solidFill>
                  <a:srgbClr val="0072BC"/>
                </a:solidFill>
              </a:rPr>
              <a:t>Mr. </a:t>
            </a:r>
            <a:r>
              <a:rPr lang="en-US" sz="1600" b="1" dirty="0" err="1">
                <a:solidFill>
                  <a:srgbClr val="0072BC"/>
                </a:solidFill>
              </a:rPr>
              <a:t>Tukamushaba</a:t>
            </a:r>
            <a:r>
              <a:rPr lang="en-US" sz="1600" b="1" dirty="0">
                <a:solidFill>
                  <a:srgbClr val="0072BC"/>
                </a:solidFill>
              </a:rPr>
              <a:t> Amos</a:t>
            </a:r>
          </a:p>
          <a:p>
            <a:pPr marL="127000" indent="0" algn="ctr">
              <a:buNone/>
            </a:pPr>
            <a:r>
              <a:rPr lang="en-US" sz="1400" b="1" dirty="0">
                <a:solidFill>
                  <a:srgbClr val="00B050"/>
                </a:solidFill>
              </a:rPr>
              <a:t>Dean of Students</a:t>
            </a:r>
          </a:p>
          <a:p>
            <a:pPr marL="127000" indent="0" algn="ctr">
              <a:buNone/>
            </a:pPr>
            <a:r>
              <a:rPr lang="en-US" sz="1400" dirty="0"/>
              <a:t>atukamushaba@kab.ac.ug</a:t>
            </a:r>
            <a:endParaRPr lang="en-UG" sz="1600" dirty="0"/>
          </a:p>
        </p:txBody>
      </p:sp>
      <p:pic>
        <p:nvPicPr>
          <p:cNvPr id="10" name="Picture 9">
            <a:extLst>
              <a:ext uri="{FF2B5EF4-FFF2-40B4-BE49-F238E27FC236}">
                <a16:creationId xmlns:a16="http://schemas.microsoft.com/office/drawing/2014/main" id="{44D8E835-DC35-5F60-ACF0-80010A034A77}"/>
              </a:ext>
            </a:extLst>
          </p:cNvPr>
          <p:cNvPicPr>
            <a:picLocks noChangeAspect="1"/>
          </p:cNvPicPr>
          <p:nvPr/>
        </p:nvPicPr>
        <p:blipFill>
          <a:blip r:embed="rId2"/>
          <a:srcRect/>
          <a:stretch/>
        </p:blipFill>
        <p:spPr>
          <a:xfrm>
            <a:off x="614792" y="1190731"/>
            <a:ext cx="2266954" cy="2266954"/>
          </a:xfrm>
          <a:prstGeom prst="ellipse">
            <a:avLst/>
          </a:prstGeom>
        </p:spPr>
      </p:pic>
      <p:sp>
        <p:nvSpPr>
          <p:cNvPr id="2" name="Text Placeholder 6">
            <a:extLst>
              <a:ext uri="{FF2B5EF4-FFF2-40B4-BE49-F238E27FC236}">
                <a16:creationId xmlns:a16="http://schemas.microsoft.com/office/drawing/2014/main" id="{05683F7C-C4BA-9357-8D54-ED50FCE945C4}"/>
              </a:ext>
            </a:extLst>
          </p:cNvPr>
          <p:cNvSpPr txBox="1">
            <a:spLocks/>
          </p:cNvSpPr>
          <p:nvPr/>
        </p:nvSpPr>
        <p:spPr>
          <a:xfrm>
            <a:off x="3276128" y="3635513"/>
            <a:ext cx="2591272" cy="936487"/>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400"/>
              </a:spcBef>
              <a:spcAft>
                <a:spcPts val="0"/>
              </a:spcAft>
              <a:buClr>
                <a:srgbClr val="0072BC"/>
              </a:buClr>
              <a:buSzPts val="1600"/>
              <a:buFont typeface="Noto Sans Symbols"/>
              <a:buChar char="▪"/>
              <a:defRPr sz="2100" b="0" i="0" u="none" strike="noStrike" cap="none">
                <a:solidFill>
                  <a:schemeClr val="dk1"/>
                </a:solidFill>
                <a:latin typeface="Gill Sans"/>
                <a:ea typeface="Gill Sans"/>
                <a:cs typeface="Gill Sans"/>
                <a:sym typeface="Gill Sans"/>
              </a:defRPr>
            </a:lvl1pPr>
            <a:lvl2pPr marL="914400" marR="0" lvl="1" indent="-311150" algn="l" rtl="0">
              <a:lnSpc>
                <a:spcPct val="100000"/>
              </a:lnSpc>
              <a:spcBef>
                <a:spcPts val="400"/>
              </a:spcBef>
              <a:spcAft>
                <a:spcPts val="0"/>
              </a:spcAft>
              <a:buClr>
                <a:srgbClr val="0B8C45"/>
              </a:buClr>
              <a:buSzPts val="1300"/>
              <a:buFont typeface="Noto Sans Symbols"/>
              <a:buChar char="▪"/>
              <a:defRPr sz="1800" b="0" i="0" u="none" strike="noStrike" cap="none">
                <a:solidFill>
                  <a:schemeClr val="dk1"/>
                </a:solidFill>
                <a:latin typeface="Gill Sans"/>
                <a:ea typeface="Gill Sans"/>
                <a:cs typeface="Gill Sans"/>
                <a:sym typeface="Gill Sans"/>
              </a:defRPr>
            </a:lvl2pPr>
            <a:lvl3pPr marL="1371600" marR="0" lvl="2" indent="-323850" algn="l" rtl="0">
              <a:lnSpc>
                <a:spcPct val="100000"/>
              </a:lnSpc>
              <a:spcBef>
                <a:spcPts val="300"/>
              </a:spcBef>
              <a:spcAft>
                <a:spcPts val="0"/>
              </a:spcAft>
              <a:buClr>
                <a:srgbClr val="0072BC"/>
              </a:buClr>
              <a:buSzPts val="1500"/>
              <a:buFont typeface="Gill Sans"/>
              <a:buChar char="•"/>
              <a:defRPr sz="1500" b="0" i="0" u="none" strike="noStrike" cap="none">
                <a:solidFill>
                  <a:schemeClr val="dk1"/>
                </a:solidFill>
                <a:latin typeface="Gill Sans"/>
                <a:ea typeface="Gill Sans"/>
                <a:cs typeface="Gill Sans"/>
                <a:sym typeface="Gill Sans"/>
              </a:defRPr>
            </a:lvl3pPr>
            <a:lvl4pPr marL="1828800" marR="0" lvl="3" indent="-317500" algn="l" rtl="0">
              <a:lnSpc>
                <a:spcPct val="100000"/>
              </a:lnSpc>
              <a:spcBef>
                <a:spcPts val="300"/>
              </a:spcBef>
              <a:spcAft>
                <a:spcPts val="0"/>
              </a:spcAft>
              <a:buClr>
                <a:srgbClr val="0B8C45"/>
              </a:buClr>
              <a:buSzPts val="1400"/>
              <a:buFont typeface="Gill Sans"/>
              <a:buChar char="•"/>
              <a:defRPr sz="1400" b="0" i="0" u="none" strike="noStrike" cap="none">
                <a:solidFill>
                  <a:schemeClr val="dk1"/>
                </a:solidFill>
                <a:latin typeface="Gill Sans"/>
                <a:ea typeface="Gill Sans"/>
                <a:cs typeface="Gill Sans"/>
                <a:sym typeface="Gill Sans"/>
              </a:defRPr>
            </a:lvl4pPr>
            <a:lvl5pPr marL="2286000" marR="0" lvl="4" indent="-298450" algn="l" rtl="0">
              <a:lnSpc>
                <a:spcPct val="100000"/>
              </a:lnSpc>
              <a:spcBef>
                <a:spcPts val="300"/>
              </a:spcBef>
              <a:spcAft>
                <a:spcPts val="0"/>
              </a:spcAft>
              <a:buClr>
                <a:srgbClr val="0072BC"/>
              </a:buClr>
              <a:buSzPts val="1100"/>
              <a:buFont typeface="Gill Sans"/>
              <a:buChar char="•"/>
              <a:defRPr sz="1400" b="0" i="0" u="none" strike="noStrike" cap="none">
                <a:solidFill>
                  <a:schemeClr val="dk1"/>
                </a:solidFill>
                <a:latin typeface="Gill Sans"/>
                <a:ea typeface="Gill Sans"/>
                <a:cs typeface="Gill Sans"/>
                <a:sym typeface="Gill Sans"/>
              </a:defRPr>
            </a:lvl5pPr>
            <a:lvl6pPr marL="2743200" marR="0" lvl="5"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6pPr>
            <a:lvl7pPr marL="3200400" marR="0" lvl="6"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7pPr>
            <a:lvl8pPr marL="3657600" marR="0" lvl="7"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8pPr>
            <a:lvl9pPr marL="4114800" marR="0" lvl="8"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9pPr>
          </a:lstStyle>
          <a:p>
            <a:pPr marL="127000" indent="0" algn="ctr">
              <a:buFont typeface="Noto Sans Symbols"/>
              <a:buNone/>
            </a:pPr>
            <a:r>
              <a:rPr lang="en-US" sz="1600" b="1" dirty="0">
                <a:solidFill>
                  <a:srgbClr val="0072BC"/>
                </a:solidFill>
              </a:rPr>
              <a:t>Dr. Bernard B. </a:t>
            </a:r>
            <a:r>
              <a:rPr lang="en-US" sz="1600" b="1" dirty="0" err="1">
                <a:solidFill>
                  <a:srgbClr val="0072BC"/>
                </a:solidFill>
              </a:rPr>
              <a:t>Bazirake</a:t>
            </a:r>
            <a:endParaRPr lang="en-US" sz="1600" b="1" dirty="0">
              <a:solidFill>
                <a:srgbClr val="0072BC"/>
              </a:solidFill>
            </a:endParaRPr>
          </a:p>
          <a:p>
            <a:pPr marL="127000" indent="0" algn="ctr">
              <a:buFont typeface="Noto Sans Symbols"/>
              <a:buNone/>
            </a:pPr>
            <a:r>
              <a:rPr lang="en-US" sz="1400" b="1" dirty="0">
                <a:solidFill>
                  <a:srgbClr val="00B050"/>
                </a:solidFill>
              </a:rPr>
              <a:t>University Librarian</a:t>
            </a:r>
          </a:p>
          <a:p>
            <a:pPr marL="127000" indent="0" algn="ctr">
              <a:buFont typeface="Noto Sans Symbols"/>
              <a:buNone/>
            </a:pPr>
            <a:r>
              <a:rPr lang="en-US" sz="1400" dirty="0"/>
              <a:t>bbazirake@kab.ac.ug</a:t>
            </a:r>
            <a:endParaRPr lang="en-UG" sz="1600" dirty="0"/>
          </a:p>
        </p:txBody>
      </p:sp>
      <p:pic>
        <p:nvPicPr>
          <p:cNvPr id="3" name="Picture 2">
            <a:extLst>
              <a:ext uri="{FF2B5EF4-FFF2-40B4-BE49-F238E27FC236}">
                <a16:creationId xmlns:a16="http://schemas.microsoft.com/office/drawing/2014/main" id="{E32C674B-42CB-DBB8-BC98-011CDE65D203}"/>
              </a:ext>
            </a:extLst>
          </p:cNvPr>
          <p:cNvPicPr>
            <a:picLocks noChangeAspect="1"/>
          </p:cNvPicPr>
          <p:nvPr/>
        </p:nvPicPr>
        <p:blipFill>
          <a:blip r:embed="rId3"/>
          <a:srcRect/>
          <a:stretch/>
        </p:blipFill>
        <p:spPr>
          <a:xfrm>
            <a:off x="3359256" y="1190731"/>
            <a:ext cx="2266954" cy="2266954"/>
          </a:xfrm>
          <a:prstGeom prst="ellipse">
            <a:avLst/>
          </a:prstGeom>
        </p:spPr>
      </p:pic>
      <p:sp>
        <p:nvSpPr>
          <p:cNvPr id="9" name="Text Placeholder 6">
            <a:extLst>
              <a:ext uri="{FF2B5EF4-FFF2-40B4-BE49-F238E27FC236}">
                <a16:creationId xmlns:a16="http://schemas.microsoft.com/office/drawing/2014/main" id="{D62B4F0E-D024-E2A7-C487-024D53F75B1C}"/>
              </a:ext>
            </a:extLst>
          </p:cNvPr>
          <p:cNvSpPr txBox="1">
            <a:spLocks/>
          </p:cNvSpPr>
          <p:nvPr/>
        </p:nvSpPr>
        <p:spPr>
          <a:xfrm>
            <a:off x="5937464" y="3635513"/>
            <a:ext cx="2433210" cy="936487"/>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400"/>
              </a:spcBef>
              <a:spcAft>
                <a:spcPts val="0"/>
              </a:spcAft>
              <a:buClr>
                <a:srgbClr val="0072BC"/>
              </a:buClr>
              <a:buSzPts val="1600"/>
              <a:buFont typeface="Noto Sans Symbols"/>
              <a:buChar char="▪"/>
              <a:defRPr sz="2100" b="0" i="0" u="none" strike="noStrike" cap="none">
                <a:solidFill>
                  <a:schemeClr val="dk1"/>
                </a:solidFill>
                <a:latin typeface="Gill Sans"/>
                <a:ea typeface="Gill Sans"/>
                <a:cs typeface="Gill Sans"/>
                <a:sym typeface="Gill Sans"/>
              </a:defRPr>
            </a:lvl1pPr>
            <a:lvl2pPr marL="914400" marR="0" lvl="1" indent="-311150" algn="l" rtl="0">
              <a:lnSpc>
                <a:spcPct val="100000"/>
              </a:lnSpc>
              <a:spcBef>
                <a:spcPts val="400"/>
              </a:spcBef>
              <a:spcAft>
                <a:spcPts val="0"/>
              </a:spcAft>
              <a:buClr>
                <a:srgbClr val="0B8C45"/>
              </a:buClr>
              <a:buSzPts val="1300"/>
              <a:buFont typeface="Noto Sans Symbols"/>
              <a:buChar char="▪"/>
              <a:defRPr sz="1800" b="0" i="0" u="none" strike="noStrike" cap="none">
                <a:solidFill>
                  <a:schemeClr val="dk1"/>
                </a:solidFill>
                <a:latin typeface="Gill Sans"/>
                <a:ea typeface="Gill Sans"/>
                <a:cs typeface="Gill Sans"/>
                <a:sym typeface="Gill Sans"/>
              </a:defRPr>
            </a:lvl2pPr>
            <a:lvl3pPr marL="1371600" marR="0" lvl="2" indent="-323850" algn="l" rtl="0">
              <a:lnSpc>
                <a:spcPct val="100000"/>
              </a:lnSpc>
              <a:spcBef>
                <a:spcPts val="300"/>
              </a:spcBef>
              <a:spcAft>
                <a:spcPts val="0"/>
              </a:spcAft>
              <a:buClr>
                <a:srgbClr val="0072BC"/>
              </a:buClr>
              <a:buSzPts val="1500"/>
              <a:buFont typeface="Gill Sans"/>
              <a:buChar char="•"/>
              <a:defRPr sz="1500" b="0" i="0" u="none" strike="noStrike" cap="none">
                <a:solidFill>
                  <a:schemeClr val="dk1"/>
                </a:solidFill>
                <a:latin typeface="Gill Sans"/>
                <a:ea typeface="Gill Sans"/>
                <a:cs typeface="Gill Sans"/>
                <a:sym typeface="Gill Sans"/>
              </a:defRPr>
            </a:lvl3pPr>
            <a:lvl4pPr marL="1828800" marR="0" lvl="3" indent="-317500" algn="l" rtl="0">
              <a:lnSpc>
                <a:spcPct val="100000"/>
              </a:lnSpc>
              <a:spcBef>
                <a:spcPts val="300"/>
              </a:spcBef>
              <a:spcAft>
                <a:spcPts val="0"/>
              </a:spcAft>
              <a:buClr>
                <a:srgbClr val="0B8C45"/>
              </a:buClr>
              <a:buSzPts val="1400"/>
              <a:buFont typeface="Gill Sans"/>
              <a:buChar char="•"/>
              <a:defRPr sz="1400" b="0" i="0" u="none" strike="noStrike" cap="none">
                <a:solidFill>
                  <a:schemeClr val="dk1"/>
                </a:solidFill>
                <a:latin typeface="Gill Sans"/>
                <a:ea typeface="Gill Sans"/>
                <a:cs typeface="Gill Sans"/>
                <a:sym typeface="Gill Sans"/>
              </a:defRPr>
            </a:lvl4pPr>
            <a:lvl5pPr marL="2286000" marR="0" lvl="4" indent="-298450" algn="l" rtl="0">
              <a:lnSpc>
                <a:spcPct val="100000"/>
              </a:lnSpc>
              <a:spcBef>
                <a:spcPts val="300"/>
              </a:spcBef>
              <a:spcAft>
                <a:spcPts val="0"/>
              </a:spcAft>
              <a:buClr>
                <a:srgbClr val="0072BC"/>
              </a:buClr>
              <a:buSzPts val="1100"/>
              <a:buFont typeface="Gill Sans"/>
              <a:buChar char="•"/>
              <a:defRPr sz="1400" b="0" i="0" u="none" strike="noStrike" cap="none">
                <a:solidFill>
                  <a:schemeClr val="dk1"/>
                </a:solidFill>
                <a:latin typeface="Gill Sans"/>
                <a:ea typeface="Gill Sans"/>
                <a:cs typeface="Gill Sans"/>
                <a:sym typeface="Gill Sans"/>
              </a:defRPr>
            </a:lvl5pPr>
            <a:lvl6pPr marL="2743200" marR="0" lvl="5"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6pPr>
            <a:lvl7pPr marL="3200400" marR="0" lvl="6"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7pPr>
            <a:lvl8pPr marL="3657600" marR="0" lvl="7"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8pPr>
            <a:lvl9pPr marL="4114800" marR="0" lvl="8"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9pPr>
          </a:lstStyle>
          <a:p>
            <a:pPr marL="127000" indent="0" algn="ctr">
              <a:buFont typeface="Noto Sans Symbols"/>
              <a:buNone/>
            </a:pPr>
            <a:r>
              <a:rPr lang="en-US" sz="1600" b="1" dirty="0">
                <a:solidFill>
                  <a:srgbClr val="0072BC"/>
                </a:solidFill>
              </a:rPr>
              <a:t>Mr. Gad </a:t>
            </a:r>
            <a:r>
              <a:rPr lang="en-US" sz="1600" b="1" dirty="0" err="1">
                <a:solidFill>
                  <a:srgbClr val="0072BC"/>
                </a:solidFill>
              </a:rPr>
              <a:t>Twesigye</a:t>
            </a:r>
            <a:endParaRPr lang="en-US" sz="1600" b="1" dirty="0">
              <a:solidFill>
                <a:srgbClr val="0072BC"/>
              </a:solidFill>
            </a:endParaRPr>
          </a:p>
          <a:p>
            <a:pPr marL="127000" indent="0" algn="ctr">
              <a:buFont typeface="Noto Sans Symbols"/>
              <a:buNone/>
            </a:pPr>
            <a:r>
              <a:rPr lang="en-US" sz="1400" b="1" dirty="0">
                <a:solidFill>
                  <a:srgbClr val="00B050"/>
                </a:solidFill>
              </a:rPr>
              <a:t>University Bursar</a:t>
            </a:r>
          </a:p>
          <a:p>
            <a:pPr marL="127000" indent="0" algn="ctr">
              <a:buFont typeface="Noto Sans Symbols"/>
              <a:buNone/>
            </a:pPr>
            <a:r>
              <a:rPr lang="en-US" sz="1400" dirty="0"/>
              <a:t>gtwesigye@kab.ac.ug</a:t>
            </a:r>
            <a:endParaRPr lang="en-UG" sz="1600" dirty="0"/>
          </a:p>
        </p:txBody>
      </p:sp>
      <p:pic>
        <p:nvPicPr>
          <p:cNvPr id="12" name="Picture 11">
            <a:extLst>
              <a:ext uri="{FF2B5EF4-FFF2-40B4-BE49-F238E27FC236}">
                <a16:creationId xmlns:a16="http://schemas.microsoft.com/office/drawing/2014/main" id="{EDBCF687-103E-B0A4-45E9-3A7997EFEDC5}"/>
              </a:ext>
            </a:extLst>
          </p:cNvPr>
          <p:cNvPicPr>
            <a:picLocks noChangeAspect="1"/>
          </p:cNvPicPr>
          <p:nvPr/>
        </p:nvPicPr>
        <p:blipFill>
          <a:blip r:embed="rId4"/>
          <a:srcRect/>
          <a:stretch/>
        </p:blipFill>
        <p:spPr>
          <a:xfrm>
            <a:off x="6020592" y="1190731"/>
            <a:ext cx="2266954" cy="2266954"/>
          </a:xfrm>
          <a:prstGeom prst="ellipse">
            <a:avLst/>
          </a:prstGeom>
        </p:spPr>
      </p:pic>
    </p:spTree>
    <p:extLst>
      <p:ext uri="{BB962C8B-B14F-4D97-AF65-F5344CB8AC3E}">
        <p14:creationId xmlns:p14="http://schemas.microsoft.com/office/powerpoint/2010/main" val="445586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57F1D2-773E-0341-0C06-EDB778DAF227}"/>
              </a:ext>
            </a:extLst>
          </p:cNvPr>
          <p:cNvSpPr>
            <a:spLocks noGrp="1"/>
          </p:cNvSpPr>
          <p:nvPr>
            <p:ph type="title"/>
          </p:nvPr>
        </p:nvSpPr>
        <p:spPr/>
        <p:txBody>
          <a:bodyPr/>
          <a:lstStyle/>
          <a:p>
            <a:r>
              <a:rPr lang="en-US" b="1" dirty="0"/>
              <a:t>Deans, Chiefs, Deputy Chiefs</a:t>
            </a:r>
            <a:endParaRPr lang="en-UG" dirty="0"/>
          </a:p>
        </p:txBody>
      </p:sp>
      <p:sp>
        <p:nvSpPr>
          <p:cNvPr id="7" name="Text Placeholder 6">
            <a:extLst>
              <a:ext uri="{FF2B5EF4-FFF2-40B4-BE49-F238E27FC236}">
                <a16:creationId xmlns:a16="http://schemas.microsoft.com/office/drawing/2014/main" id="{6A236A7A-782E-5406-4B9A-9ED8C605C1CE}"/>
              </a:ext>
            </a:extLst>
          </p:cNvPr>
          <p:cNvSpPr>
            <a:spLocks noGrp="1"/>
          </p:cNvSpPr>
          <p:nvPr>
            <p:ph type="body" idx="1"/>
          </p:nvPr>
        </p:nvSpPr>
        <p:spPr>
          <a:xfrm>
            <a:off x="531664" y="3538532"/>
            <a:ext cx="2433210" cy="1033468"/>
          </a:xfrm>
        </p:spPr>
        <p:txBody>
          <a:bodyPr/>
          <a:lstStyle/>
          <a:p>
            <a:pPr marL="127000" indent="0" algn="ctr">
              <a:buNone/>
            </a:pPr>
            <a:r>
              <a:rPr lang="en-US" sz="1600" b="1" dirty="0">
                <a:solidFill>
                  <a:srgbClr val="0072BC"/>
                </a:solidFill>
              </a:rPr>
              <a:t>Dr. Julius Alexander</a:t>
            </a:r>
          </a:p>
          <a:p>
            <a:pPr marL="127000" indent="0" algn="ctr">
              <a:buNone/>
            </a:pPr>
            <a:r>
              <a:rPr lang="en-US" sz="1400" b="1" dirty="0">
                <a:solidFill>
                  <a:srgbClr val="00B050"/>
                </a:solidFill>
              </a:rPr>
              <a:t>Chief, Directorate of Research and Grants </a:t>
            </a:r>
            <a:r>
              <a:rPr lang="en-US" sz="1400" dirty="0" err="1">
                <a:solidFill>
                  <a:schemeClr val="accent4"/>
                </a:solidFill>
              </a:rPr>
              <a:t>jaarinaitwe@kab.ac.ug</a:t>
            </a:r>
            <a:endParaRPr lang="en-UG" sz="1600" dirty="0">
              <a:solidFill>
                <a:schemeClr val="accent4"/>
              </a:solidFill>
            </a:endParaRPr>
          </a:p>
        </p:txBody>
      </p:sp>
      <p:sp>
        <p:nvSpPr>
          <p:cNvPr id="4" name="Text Placeholder 6">
            <a:extLst>
              <a:ext uri="{FF2B5EF4-FFF2-40B4-BE49-F238E27FC236}">
                <a16:creationId xmlns:a16="http://schemas.microsoft.com/office/drawing/2014/main" id="{EF934F21-9DB3-D24A-E883-D518F20AE0BD}"/>
              </a:ext>
            </a:extLst>
          </p:cNvPr>
          <p:cNvSpPr txBox="1">
            <a:spLocks/>
          </p:cNvSpPr>
          <p:nvPr/>
        </p:nvSpPr>
        <p:spPr>
          <a:xfrm>
            <a:off x="3170955" y="3538532"/>
            <a:ext cx="2433210" cy="1033468"/>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400"/>
              </a:spcBef>
              <a:spcAft>
                <a:spcPts val="0"/>
              </a:spcAft>
              <a:buClr>
                <a:srgbClr val="0072BC"/>
              </a:buClr>
              <a:buSzPts val="1600"/>
              <a:buFont typeface="Noto Sans Symbols"/>
              <a:buChar char="▪"/>
              <a:defRPr sz="2100" b="0" i="0" u="none" strike="noStrike" cap="none">
                <a:solidFill>
                  <a:schemeClr val="dk1"/>
                </a:solidFill>
                <a:latin typeface="Gill Sans"/>
                <a:ea typeface="Gill Sans"/>
                <a:cs typeface="Gill Sans"/>
                <a:sym typeface="Gill Sans"/>
              </a:defRPr>
            </a:lvl1pPr>
            <a:lvl2pPr marL="914400" marR="0" lvl="1" indent="-311150" algn="l" rtl="0">
              <a:lnSpc>
                <a:spcPct val="100000"/>
              </a:lnSpc>
              <a:spcBef>
                <a:spcPts val="400"/>
              </a:spcBef>
              <a:spcAft>
                <a:spcPts val="0"/>
              </a:spcAft>
              <a:buClr>
                <a:srgbClr val="0B8C45"/>
              </a:buClr>
              <a:buSzPts val="1300"/>
              <a:buFont typeface="Noto Sans Symbols"/>
              <a:buChar char="▪"/>
              <a:defRPr sz="1800" b="0" i="0" u="none" strike="noStrike" cap="none">
                <a:solidFill>
                  <a:schemeClr val="dk1"/>
                </a:solidFill>
                <a:latin typeface="Gill Sans"/>
                <a:ea typeface="Gill Sans"/>
                <a:cs typeface="Gill Sans"/>
                <a:sym typeface="Gill Sans"/>
              </a:defRPr>
            </a:lvl2pPr>
            <a:lvl3pPr marL="1371600" marR="0" lvl="2" indent="-323850" algn="l" rtl="0">
              <a:lnSpc>
                <a:spcPct val="100000"/>
              </a:lnSpc>
              <a:spcBef>
                <a:spcPts val="300"/>
              </a:spcBef>
              <a:spcAft>
                <a:spcPts val="0"/>
              </a:spcAft>
              <a:buClr>
                <a:srgbClr val="0072BC"/>
              </a:buClr>
              <a:buSzPts val="1500"/>
              <a:buFont typeface="Gill Sans"/>
              <a:buChar char="•"/>
              <a:defRPr sz="1500" b="0" i="0" u="none" strike="noStrike" cap="none">
                <a:solidFill>
                  <a:schemeClr val="dk1"/>
                </a:solidFill>
                <a:latin typeface="Gill Sans"/>
                <a:ea typeface="Gill Sans"/>
                <a:cs typeface="Gill Sans"/>
                <a:sym typeface="Gill Sans"/>
              </a:defRPr>
            </a:lvl3pPr>
            <a:lvl4pPr marL="1828800" marR="0" lvl="3" indent="-317500" algn="l" rtl="0">
              <a:lnSpc>
                <a:spcPct val="100000"/>
              </a:lnSpc>
              <a:spcBef>
                <a:spcPts val="300"/>
              </a:spcBef>
              <a:spcAft>
                <a:spcPts val="0"/>
              </a:spcAft>
              <a:buClr>
                <a:srgbClr val="0B8C45"/>
              </a:buClr>
              <a:buSzPts val="1400"/>
              <a:buFont typeface="Gill Sans"/>
              <a:buChar char="•"/>
              <a:defRPr sz="1400" b="0" i="0" u="none" strike="noStrike" cap="none">
                <a:solidFill>
                  <a:schemeClr val="dk1"/>
                </a:solidFill>
                <a:latin typeface="Gill Sans"/>
                <a:ea typeface="Gill Sans"/>
                <a:cs typeface="Gill Sans"/>
                <a:sym typeface="Gill Sans"/>
              </a:defRPr>
            </a:lvl4pPr>
            <a:lvl5pPr marL="2286000" marR="0" lvl="4" indent="-298450" algn="l" rtl="0">
              <a:lnSpc>
                <a:spcPct val="100000"/>
              </a:lnSpc>
              <a:spcBef>
                <a:spcPts val="300"/>
              </a:spcBef>
              <a:spcAft>
                <a:spcPts val="0"/>
              </a:spcAft>
              <a:buClr>
                <a:srgbClr val="0072BC"/>
              </a:buClr>
              <a:buSzPts val="1100"/>
              <a:buFont typeface="Gill Sans"/>
              <a:buChar char="•"/>
              <a:defRPr sz="1400" b="0" i="0" u="none" strike="noStrike" cap="none">
                <a:solidFill>
                  <a:schemeClr val="dk1"/>
                </a:solidFill>
                <a:latin typeface="Gill Sans"/>
                <a:ea typeface="Gill Sans"/>
                <a:cs typeface="Gill Sans"/>
                <a:sym typeface="Gill Sans"/>
              </a:defRPr>
            </a:lvl5pPr>
            <a:lvl6pPr marL="2743200" marR="0" lvl="5"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6pPr>
            <a:lvl7pPr marL="3200400" marR="0" lvl="6"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7pPr>
            <a:lvl8pPr marL="3657600" marR="0" lvl="7"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8pPr>
            <a:lvl9pPr marL="4114800" marR="0" lvl="8"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9pPr>
          </a:lstStyle>
          <a:p>
            <a:pPr marL="127000" indent="0" algn="ctr">
              <a:buFont typeface="Noto Sans Symbols"/>
              <a:buNone/>
            </a:pPr>
            <a:r>
              <a:rPr lang="en-US" sz="1600" b="1" dirty="0">
                <a:solidFill>
                  <a:srgbClr val="0072BC"/>
                </a:solidFill>
              </a:rPr>
              <a:t>Jones </a:t>
            </a:r>
            <a:r>
              <a:rPr lang="en-US" sz="1600" b="1" dirty="0" err="1">
                <a:solidFill>
                  <a:srgbClr val="0072BC"/>
                </a:solidFill>
              </a:rPr>
              <a:t>Murangira</a:t>
            </a:r>
            <a:endParaRPr lang="en-US" sz="1600" b="1" dirty="0">
              <a:solidFill>
                <a:srgbClr val="0072BC"/>
              </a:solidFill>
            </a:endParaRPr>
          </a:p>
          <a:p>
            <a:pPr marL="127000" indent="0" algn="ctr">
              <a:buFont typeface="Noto Sans Symbols"/>
              <a:buNone/>
            </a:pPr>
            <a:r>
              <a:rPr lang="en-US" sz="1400" b="1" dirty="0">
                <a:solidFill>
                  <a:srgbClr val="00B050"/>
                </a:solidFill>
              </a:rPr>
              <a:t>Deputy Chief, ICT Services</a:t>
            </a:r>
          </a:p>
          <a:p>
            <a:pPr marL="127000" indent="0" algn="ctr">
              <a:buFont typeface="Noto Sans Symbols"/>
              <a:buNone/>
            </a:pPr>
            <a:r>
              <a:rPr lang="en-US" sz="1400" dirty="0"/>
              <a:t>jmurangira@kab.ac.ug</a:t>
            </a:r>
            <a:endParaRPr lang="en-UG" sz="1600" dirty="0"/>
          </a:p>
        </p:txBody>
      </p:sp>
      <p:pic>
        <p:nvPicPr>
          <p:cNvPr id="5" name="Picture 4">
            <a:extLst>
              <a:ext uri="{FF2B5EF4-FFF2-40B4-BE49-F238E27FC236}">
                <a16:creationId xmlns:a16="http://schemas.microsoft.com/office/drawing/2014/main" id="{52F4DFD6-4AD8-35AE-CB93-E2227716CABA}"/>
              </a:ext>
            </a:extLst>
          </p:cNvPr>
          <p:cNvPicPr>
            <a:picLocks noChangeAspect="1"/>
          </p:cNvPicPr>
          <p:nvPr/>
        </p:nvPicPr>
        <p:blipFill>
          <a:blip r:embed="rId2"/>
          <a:srcRect/>
          <a:stretch/>
        </p:blipFill>
        <p:spPr>
          <a:xfrm>
            <a:off x="3254083" y="1190731"/>
            <a:ext cx="2266954" cy="2266954"/>
          </a:xfrm>
          <a:prstGeom prst="ellipse">
            <a:avLst/>
          </a:prstGeom>
        </p:spPr>
      </p:pic>
      <p:sp>
        <p:nvSpPr>
          <p:cNvPr id="8" name="Text Placeholder 6">
            <a:extLst>
              <a:ext uri="{FF2B5EF4-FFF2-40B4-BE49-F238E27FC236}">
                <a16:creationId xmlns:a16="http://schemas.microsoft.com/office/drawing/2014/main" id="{75805E6C-AB80-FCE1-2FA9-B72B1496BA4C}"/>
              </a:ext>
            </a:extLst>
          </p:cNvPr>
          <p:cNvSpPr txBox="1">
            <a:spLocks/>
          </p:cNvSpPr>
          <p:nvPr/>
        </p:nvSpPr>
        <p:spPr>
          <a:xfrm>
            <a:off x="5727118" y="3538532"/>
            <a:ext cx="2731082" cy="1033468"/>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400"/>
              </a:spcBef>
              <a:spcAft>
                <a:spcPts val="0"/>
              </a:spcAft>
              <a:buClr>
                <a:srgbClr val="0072BC"/>
              </a:buClr>
              <a:buSzPts val="1600"/>
              <a:buFont typeface="Noto Sans Symbols"/>
              <a:buChar char="▪"/>
              <a:defRPr sz="2100" b="0" i="0" u="none" strike="noStrike" cap="none">
                <a:solidFill>
                  <a:schemeClr val="dk1"/>
                </a:solidFill>
                <a:latin typeface="Gill Sans"/>
                <a:ea typeface="Gill Sans"/>
                <a:cs typeface="Gill Sans"/>
                <a:sym typeface="Gill Sans"/>
              </a:defRPr>
            </a:lvl1pPr>
            <a:lvl2pPr marL="914400" marR="0" lvl="1" indent="-311150" algn="l" rtl="0">
              <a:lnSpc>
                <a:spcPct val="100000"/>
              </a:lnSpc>
              <a:spcBef>
                <a:spcPts val="400"/>
              </a:spcBef>
              <a:spcAft>
                <a:spcPts val="0"/>
              </a:spcAft>
              <a:buClr>
                <a:srgbClr val="0B8C45"/>
              </a:buClr>
              <a:buSzPts val="1300"/>
              <a:buFont typeface="Noto Sans Symbols"/>
              <a:buChar char="▪"/>
              <a:defRPr sz="1800" b="0" i="0" u="none" strike="noStrike" cap="none">
                <a:solidFill>
                  <a:schemeClr val="dk1"/>
                </a:solidFill>
                <a:latin typeface="Gill Sans"/>
                <a:ea typeface="Gill Sans"/>
                <a:cs typeface="Gill Sans"/>
                <a:sym typeface="Gill Sans"/>
              </a:defRPr>
            </a:lvl2pPr>
            <a:lvl3pPr marL="1371600" marR="0" lvl="2" indent="-323850" algn="l" rtl="0">
              <a:lnSpc>
                <a:spcPct val="100000"/>
              </a:lnSpc>
              <a:spcBef>
                <a:spcPts val="300"/>
              </a:spcBef>
              <a:spcAft>
                <a:spcPts val="0"/>
              </a:spcAft>
              <a:buClr>
                <a:srgbClr val="0072BC"/>
              </a:buClr>
              <a:buSzPts val="1500"/>
              <a:buFont typeface="Gill Sans"/>
              <a:buChar char="•"/>
              <a:defRPr sz="1500" b="0" i="0" u="none" strike="noStrike" cap="none">
                <a:solidFill>
                  <a:schemeClr val="dk1"/>
                </a:solidFill>
                <a:latin typeface="Gill Sans"/>
                <a:ea typeface="Gill Sans"/>
                <a:cs typeface="Gill Sans"/>
                <a:sym typeface="Gill Sans"/>
              </a:defRPr>
            </a:lvl3pPr>
            <a:lvl4pPr marL="1828800" marR="0" lvl="3" indent="-317500" algn="l" rtl="0">
              <a:lnSpc>
                <a:spcPct val="100000"/>
              </a:lnSpc>
              <a:spcBef>
                <a:spcPts val="300"/>
              </a:spcBef>
              <a:spcAft>
                <a:spcPts val="0"/>
              </a:spcAft>
              <a:buClr>
                <a:srgbClr val="0B8C45"/>
              </a:buClr>
              <a:buSzPts val="1400"/>
              <a:buFont typeface="Gill Sans"/>
              <a:buChar char="•"/>
              <a:defRPr sz="1400" b="0" i="0" u="none" strike="noStrike" cap="none">
                <a:solidFill>
                  <a:schemeClr val="dk1"/>
                </a:solidFill>
                <a:latin typeface="Gill Sans"/>
                <a:ea typeface="Gill Sans"/>
                <a:cs typeface="Gill Sans"/>
                <a:sym typeface="Gill Sans"/>
              </a:defRPr>
            </a:lvl4pPr>
            <a:lvl5pPr marL="2286000" marR="0" lvl="4" indent="-298450" algn="l" rtl="0">
              <a:lnSpc>
                <a:spcPct val="100000"/>
              </a:lnSpc>
              <a:spcBef>
                <a:spcPts val="300"/>
              </a:spcBef>
              <a:spcAft>
                <a:spcPts val="0"/>
              </a:spcAft>
              <a:buClr>
                <a:srgbClr val="0072BC"/>
              </a:buClr>
              <a:buSzPts val="1100"/>
              <a:buFont typeface="Gill Sans"/>
              <a:buChar char="•"/>
              <a:defRPr sz="1400" b="0" i="0" u="none" strike="noStrike" cap="none">
                <a:solidFill>
                  <a:schemeClr val="dk1"/>
                </a:solidFill>
                <a:latin typeface="Gill Sans"/>
                <a:ea typeface="Gill Sans"/>
                <a:cs typeface="Gill Sans"/>
                <a:sym typeface="Gill Sans"/>
              </a:defRPr>
            </a:lvl5pPr>
            <a:lvl6pPr marL="2743200" marR="0" lvl="5"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6pPr>
            <a:lvl7pPr marL="3200400" marR="0" lvl="6"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7pPr>
            <a:lvl8pPr marL="3657600" marR="0" lvl="7"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8pPr>
            <a:lvl9pPr marL="4114800" marR="0" lvl="8"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9pPr>
          </a:lstStyle>
          <a:p>
            <a:pPr marL="127000" indent="0" algn="ctr">
              <a:buFont typeface="Noto Sans Symbols"/>
              <a:buNone/>
            </a:pPr>
            <a:r>
              <a:rPr lang="en-US" sz="1600" b="1" dirty="0">
                <a:solidFill>
                  <a:srgbClr val="0072BC"/>
                </a:solidFill>
              </a:rPr>
              <a:t>Assoc Prof. </a:t>
            </a:r>
            <a:r>
              <a:rPr lang="en-US" sz="1600" b="1" dirty="0" err="1">
                <a:solidFill>
                  <a:srgbClr val="0072BC"/>
                </a:solidFill>
              </a:rPr>
              <a:t>Sekiwu</a:t>
            </a:r>
            <a:r>
              <a:rPr lang="en-US" sz="1600" b="1" dirty="0">
                <a:solidFill>
                  <a:srgbClr val="0072BC"/>
                </a:solidFill>
              </a:rPr>
              <a:t> Denis </a:t>
            </a:r>
          </a:p>
          <a:p>
            <a:pPr marL="127000" indent="0" algn="ctr">
              <a:buFont typeface="Noto Sans Symbols"/>
              <a:buNone/>
            </a:pPr>
            <a:r>
              <a:rPr lang="en-US" sz="1400" b="1" dirty="0">
                <a:solidFill>
                  <a:srgbClr val="00B050"/>
                </a:solidFill>
              </a:rPr>
              <a:t>Chief, Directorate of Postgraduate Training</a:t>
            </a:r>
          </a:p>
          <a:p>
            <a:pPr marL="127000" indent="0" algn="ctr">
              <a:buFont typeface="Noto Sans Symbols"/>
              <a:buNone/>
            </a:pPr>
            <a:r>
              <a:rPr lang="en-US" sz="1400" dirty="0" err="1"/>
              <a:t>dsekiwu@kab.ac.ug</a:t>
            </a:r>
            <a:endParaRPr lang="en-UG" sz="1600" dirty="0"/>
          </a:p>
        </p:txBody>
      </p:sp>
      <p:pic>
        <p:nvPicPr>
          <p:cNvPr id="11" name="Picture 10">
            <a:extLst>
              <a:ext uri="{FF2B5EF4-FFF2-40B4-BE49-F238E27FC236}">
                <a16:creationId xmlns:a16="http://schemas.microsoft.com/office/drawing/2014/main" id="{D901BF6D-089D-0B3E-043C-FB3E2120F878}"/>
              </a:ext>
            </a:extLst>
          </p:cNvPr>
          <p:cNvPicPr>
            <a:picLocks noChangeAspect="1"/>
          </p:cNvPicPr>
          <p:nvPr/>
        </p:nvPicPr>
        <p:blipFill rotWithShape="1">
          <a:blip r:embed="rId3"/>
          <a:srcRect l="14384" r="8272" b="22656"/>
          <a:stretch/>
        </p:blipFill>
        <p:spPr>
          <a:xfrm>
            <a:off x="5959182" y="1190731"/>
            <a:ext cx="2266954" cy="2266954"/>
          </a:xfrm>
          <a:prstGeom prst="ellipse">
            <a:avLst/>
          </a:prstGeom>
        </p:spPr>
      </p:pic>
      <p:pic>
        <p:nvPicPr>
          <p:cNvPr id="2" name="Picture 1">
            <a:extLst>
              <a:ext uri="{FF2B5EF4-FFF2-40B4-BE49-F238E27FC236}">
                <a16:creationId xmlns:a16="http://schemas.microsoft.com/office/drawing/2014/main" id="{F51FE7F5-A0F2-D745-B5FB-5AC579504AB4}"/>
              </a:ext>
            </a:extLst>
          </p:cNvPr>
          <p:cNvPicPr>
            <a:picLocks noChangeAspect="1"/>
          </p:cNvPicPr>
          <p:nvPr/>
        </p:nvPicPr>
        <p:blipFill>
          <a:blip r:embed="rId4"/>
          <a:stretch>
            <a:fillRect/>
          </a:stretch>
        </p:blipFill>
        <p:spPr>
          <a:xfrm>
            <a:off x="685800" y="1190732"/>
            <a:ext cx="2433210" cy="2266954"/>
          </a:xfrm>
          <a:prstGeom prst="rect">
            <a:avLst/>
          </a:prstGeom>
        </p:spPr>
      </p:pic>
    </p:spTree>
    <p:extLst>
      <p:ext uri="{BB962C8B-B14F-4D97-AF65-F5344CB8AC3E}">
        <p14:creationId xmlns:p14="http://schemas.microsoft.com/office/powerpoint/2010/main" val="2858775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57F1D2-773E-0341-0C06-EDB778DAF227}"/>
              </a:ext>
            </a:extLst>
          </p:cNvPr>
          <p:cNvSpPr>
            <a:spLocks noGrp="1"/>
          </p:cNvSpPr>
          <p:nvPr>
            <p:ph type="title"/>
          </p:nvPr>
        </p:nvSpPr>
        <p:spPr/>
        <p:txBody>
          <a:bodyPr/>
          <a:lstStyle/>
          <a:p>
            <a:r>
              <a:rPr lang="en-US" b="1" dirty="0"/>
              <a:t>Deans, Chiefs, Deputy Chiefs</a:t>
            </a:r>
            <a:endParaRPr lang="en-UG" dirty="0"/>
          </a:p>
        </p:txBody>
      </p:sp>
      <p:sp>
        <p:nvSpPr>
          <p:cNvPr id="7" name="Text Placeholder 6">
            <a:extLst>
              <a:ext uri="{FF2B5EF4-FFF2-40B4-BE49-F238E27FC236}">
                <a16:creationId xmlns:a16="http://schemas.microsoft.com/office/drawing/2014/main" id="{6A236A7A-782E-5406-4B9A-9ED8C605C1CE}"/>
              </a:ext>
            </a:extLst>
          </p:cNvPr>
          <p:cNvSpPr>
            <a:spLocks noGrp="1"/>
          </p:cNvSpPr>
          <p:nvPr>
            <p:ph type="body" idx="1"/>
          </p:nvPr>
        </p:nvSpPr>
        <p:spPr>
          <a:xfrm>
            <a:off x="325582" y="3538532"/>
            <a:ext cx="2639292" cy="1033468"/>
          </a:xfrm>
        </p:spPr>
        <p:txBody>
          <a:bodyPr/>
          <a:lstStyle/>
          <a:p>
            <a:pPr marL="127000" indent="0" algn="ctr">
              <a:buNone/>
            </a:pPr>
            <a:r>
              <a:rPr lang="en-US" sz="1600" b="1" dirty="0">
                <a:solidFill>
                  <a:srgbClr val="0072BC"/>
                </a:solidFill>
              </a:rPr>
              <a:t>Prof. James K </a:t>
            </a:r>
            <a:r>
              <a:rPr lang="en-US" sz="1600" b="1" dirty="0" err="1">
                <a:solidFill>
                  <a:srgbClr val="0072BC"/>
                </a:solidFill>
              </a:rPr>
              <a:t>Tumwine</a:t>
            </a:r>
            <a:endParaRPr lang="en-US" sz="1600" b="1" dirty="0">
              <a:solidFill>
                <a:srgbClr val="0072BC"/>
              </a:solidFill>
            </a:endParaRPr>
          </a:p>
          <a:p>
            <a:pPr marL="127000" indent="0" algn="ctr">
              <a:buNone/>
            </a:pPr>
            <a:r>
              <a:rPr lang="en-US" sz="1200" b="1" dirty="0">
                <a:solidFill>
                  <a:srgbClr val="00B050"/>
                </a:solidFill>
              </a:rPr>
              <a:t>Dean, Kabale University School of Medicine (KABSOM) </a:t>
            </a:r>
            <a:r>
              <a:rPr lang="en-US" sz="1400" dirty="0"/>
              <a:t>jktumwine@kab.ac.ug</a:t>
            </a:r>
            <a:endParaRPr lang="en-UG" sz="1600" dirty="0"/>
          </a:p>
        </p:txBody>
      </p:sp>
      <p:pic>
        <p:nvPicPr>
          <p:cNvPr id="10" name="Picture 9">
            <a:extLst>
              <a:ext uri="{FF2B5EF4-FFF2-40B4-BE49-F238E27FC236}">
                <a16:creationId xmlns:a16="http://schemas.microsoft.com/office/drawing/2014/main" id="{44D8E835-DC35-5F60-ACF0-80010A034A77}"/>
              </a:ext>
            </a:extLst>
          </p:cNvPr>
          <p:cNvPicPr>
            <a:picLocks noChangeAspect="1"/>
          </p:cNvPicPr>
          <p:nvPr/>
        </p:nvPicPr>
        <p:blipFill>
          <a:blip r:embed="rId2"/>
          <a:srcRect/>
          <a:stretch/>
        </p:blipFill>
        <p:spPr>
          <a:xfrm>
            <a:off x="511751" y="1190731"/>
            <a:ext cx="2266954" cy="2266954"/>
          </a:xfrm>
          <a:prstGeom prst="ellipse">
            <a:avLst/>
          </a:prstGeom>
          <a:ln w="28575">
            <a:noFill/>
          </a:ln>
        </p:spPr>
      </p:pic>
      <p:sp>
        <p:nvSpPr>
          <p:cNvPr id="4" name="Text Placeholder 6">
            <a:extLst>
              <a:ext uri="{FF2B5EF4-FFF2-40B4-BE49-F238E27FC236}">
                <a16:creationId xmlns:a16="http://schemas.microsoft.com/office/drawing/2014/main" id="{EF934F21-9DB3-D24A-E883-D518F20AE0BD}"/>
              </a:ext>
            </a:extLst>
          </p:cNvPr>
          <p:cNvSpPr txBox="1">
            <a:spLocks/>
          </p:cNvSpPr>
          <p:nvPr/>
        </p:nvSpPr>
        <p:spPr>
          <a:xfrm>
            <a:off x="3020292" y="3538531"/>
            <a:ext cx="2734536" cy="1324413"/>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400"/>
              </a:spcBef>
              <a:spcAft>
                <a:spcPts val="0"/>
              </a:spcAft>
              <a:buClr>
                <a:srgbClr val="0072BC"/>
              </a:buClr>
              <a:buSzPts val="1600"/>
              <a:buFont typeface="Noto Sans Symbols"/>
              <a:buChar char="▪"/>
              <a:defRPr sz="2100" b="0" i="0" u="none" strike="noStrike" cap="none">
                <a:solidFill>
                  <a:schemeClr val="dk1"/>
                </a:solidFill>
                <a:latin typeface="Gill Sans"/>
                <a:ea typeface="Gill Sans"/>
                <a:cs typeface="Gill Sans"/>
                <a:sym typeface="Gill Sans"/>
              </a:defRPr>
            </a:lvl1pPr>
            <a:lvl2pPr marL="914400" marR="0" lvl="1" indent="-311150" algn="l" rtl="0">
              <a:lnSpc>
                <a:spcPct val="100000"/>
              </a:lnSpc>
              <a:spcBef>
                <a:spcPts val="400"/>
              </a:spcBef>
              <a:spcAft>
                <a:spcPts val="0"/>
              </a:spcAft>
              <a:buClr>
                <a:srgbClr val="0B8C45"/>
              </a:buClr>
              <a:buSzPts val="1300"/>
              <a:buFont typeface="Noto Sans Symbols"/>
              <a:buChar char="▪"/>
              <a:defRPr sz="1800" b="0" i="0" u="none" strike="noStrike" cap="none">
                <a:solidFill>
                  <a:schemeClr val="dk1"/>
                </a:solidFill>
                <a:latin typeface="Gill Sans"/>
                <a:ea typeface="Gill Sans"/>
                <a:cs typeface="Gill Sans"/>
                <a:sym typeface="Gill Sans"/>
              </a:defRPr>
            </a:lvl2pPr>
            <a:lvl3pPr marL="1371600" marR="0" lvl="2" indent="-323850" algn="l" rtl="0">
              <a:lnSpc>
                <a:spcPct val="100000"/>
              </a:lnSpc>
              <a:spcBef>
                <a:spcPts val="300"/>
              </a:spcBef>
              <a:spcAft>
                <a:spcPts val="0"/>
              </a:spcAft>
              <a:buClr>
                <a:srgbClr val="0072BC"/>
              </a:buClr>
              <a:buSzPts val="1500"/>
              <a:buFont typeface="Gill Sans"/>
              <a:buChar char="•"/>
              <a:defRPr sz="1500" b="0" i="0" u="none" strike="noStrike" cap="none">
                <a:solidFill>
                  <a:schemeClr val="dk1"/>
                </a:solidFill>
                <a:latin typeface="Gill Sans"/>
                <a:ea typeface="Gill Sans"/>
                <a:cs typeface="Gill Sans"/>
                <a:sym typeface="Gill Sans"/>
              </a:defRPr>
            </a:lvl3pPr>
            <a:lvl4pPr marL="1828800" marR="0" lvl="3" indent="-317500" algn="l" rtl="0">
              <a:lnSpc>
                <a:spcPct val="100000"/>
              </a:lnSpc>
              <a:spcBef>
                <a:spcPts val="300"/>
              </a:spcBef>
              <a:spcAft>
                <a:spcPts val="0"/>
              </a:spcAft>
              <a:buClr>
                <a:srgbClr val="0B8C45"/>
              </a:buClr>
              <a:buSzPts val="1400"/>
              <a:buFont typeface="Gill Sans"/>
              <a:buChar char="•"/>
              <a:defRPr sz="1400" b="0" i="0" u="none" strike="noStrike" cap="none">
                <a:solidFill>
                  <a:schemeClr val="dk1"/>
                </a:solidFill>
                <a:latin typeface="Gill Sans"/>
                <a:ea typeface="Gill Sans"/>
                <a:cs typeface="Gill Sans"/>
                <a:sym typeface="Gill Sans"/>
              </a:defRPr>
            </a:lvl4pPr>
            <a:lvl5pPr marL="2286000" marR="0" lvl="4" indent="-298450" algn="l" rtl="0">
              <a:lnSpc>
                <a:spcPct val="100000"/>
              </a:lnSpc>
              <a:spcBef>
                <a:spcPts val="300"/>
              </a:spcBef>
              <a:spcAft>
                <a:spcPts val="0"/>
              </a:spcAft>
              <a:buClr>
                <a:srgbClr val="0072BC"/>
              </a:buClr>
              <a:buSzPts val="1100"/>
              <a:buFont typeface="Gill Sans"/>
              <a:buChar char="•"/>
              <a:defRPr sz="1400" b="0" i="0" u="none" strike="noStrike" cap="none">
                <a:solidFill>
                  <a:schemeClr val="dk1"/>
                </a:solidFill>
                <a:latin typeface="Gill Sans"/>
                <a:ea typeface="Gill Sans"/>
                <a:cs typeface="Gill Sans"/>
                <a:sym typeface="Gill Sans"/>
              </a:defRPr>
            </a:lvl5pPr>
            <a:lvl6pPr marL="2743200" marR="0" lvl="5"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6pPr>
            <a:lvl7pPr marL="3200400" marR="0" lvl="6"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7pPr>
            <a:lvl8pPr marL="3657600" marR="0" lvl="7"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8pPr>
            <a:lvl9pPr marL="4114800" marR="0" lvl="8"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9pPr>
          </a:lstStyle>
          <a:p>
            <a:pPr marL="127000" indent="0" algn="ctr">
              <a:buFont typeface="Noto Sans Symbols"/>
              <a:buNone/>
            </a:pPr>
            <a:r>
              <a:rPr lang="en-US" sz="1600" b="1" dirty="0">
                <a:solidFill>
                  <a:srgbClr val="0072BC"/>
                </a:solidFill>
              </a:rPr>
              <a:t>Assoc Prof. </a:t>
            </a:r>
            <a:r>
              <a:rPr lang="en-US" sz="1600" b="1" dirty="0" err="1">
                <a:solidFill>
                  <a:srgbClr val="0072BC"/>
                </a:solidFill>
              </a:rPr>
              <a:t>Bamwerinde</a:t>
            </a:r>
            <a:r>
              <a:rPr lang="en-US" sz="1600" b="1" dirty="0">
                <a:solidFill>
                  <a:srgbClr val="0072BC"/>
                </a:solidFill>
              </a:rPr>
              <a:t> </a:t>
            </a:r>
            <a:r>
              <a:rPr lang="en-US" sz="1600" b="1" dirty="0" err="1">
                <a:solidFill>
                  <a:srgbClr val="0072BC"/>
                </a:solidFill>
              </a:rPr>
              <a:t>Mwetonde</a:t>
            </a:r>
            <a:r>
              <a:rPr lang="en-US" sz="1600" b="1" dirty="0">
                <a:solidFill>
                  <a:srgbClr val="0072BC"/>
                </a:solidFill>
              </a:rPr>
              <a:t> Wilson</a:t>
            </a:r>
          </a:p>
          <a:p>
            <a:pPr marL="127000" indent="0" algn="ctr">
              <a:buFont typeface="Noto Sans Symbols"/>
              <a:buNone/>
            </a:pPr>
            <a:r>
              <a:rPr lang="en-US" sz="1200" b="1" dirty="0">
                <a:solidFill>
                  <a:srgbClr val="00B050"/>
                </a:solidFill>
              </a:rPr>
              <a:t>Dean, Faculty of Agriculture and Environmental Sciences</a:t>
            </a:r>
            <a:endParaRPr lang="en-US" sz="1400" b="1" dirty="0">
              <a:solidFill>
                <a:srgbClr val="00B050"/>
              </a:solidFill>
            </a:endParaRPr>
          </a:p>
          <a:p>
            <a:pPr marL="127000" indent="0" algn="ctr">
              <a:buFont typeface="Noto Sans Symbols"/>
              <a:buNone/>
            </a:pPr>
            <a:r>
              <a:rPr lang="en-US" sz="1400" dirty="0"/>
              <a:t>wbamwerinde@kab.ac.ug </a:t>
            </a:r>
            <a:endParaRPr lang="en-UG" sz="1600" dirty="0"/>
          </a:p>
        </p:txBody>
      </p:sp>
      <p:pic>
        <p:nvPicPr>
          <p:cNvPr id="5" name="Picture 4">
            <a:extLst>
              <a:ext uri="{FF2B5EF4-FFF2-40B4-BE49-F238E27FC236}">
                <a16:creationId xmlns:a16="http://schemas.microsoft.com/office/drawing/2014/main" id="{52F4DFD6-4AD8-35AE-CB93-E2227716CABA}"/>
              </a:ext>
            </a:extLst>
          </p:cNvPr>
          <p:cNvPicPr>
            <a:picLocks noChangeAspect="1"/>
          </p:cNvPicPr>
          <p:nvPr/>
        </p:nvPicPr>
        <p:blipFill>
          <a:blip r:embed="rId3"/>
          <a:srcRect/>
          <a:stretch/>
        </p:blipFill>
        <p:spPr>
          <a:xfrm>
            <a:off x="3254083" y="1190731"/>
            <a:ext cx="2266954" cy="2266954"/>
          </a:xfrm>
          <a:prstGeom prst="ellipse">
            <a:avLst/>
          </a:prstGeom>
          <a:ln w="28575">
            <a:noFill/>
          </a:ln>
        </p:spPr>
      </p:pic>
      <p:sp>
        <p:nvSpPr>
          <p:cNvPr id="8" name="Text Placeholder 6">
            <a:extLst>
              <a:ext uri="{FF2B5EF4-FFF2-40B4-BE49-F238E27FC236}">
                <a16:creationId xmlns:a16="http://schemas.microsoft.com/office/drawing/2014/main" id="{75805E6C-AB80-FCE1-2FA9-B72B1496BA4C}"/>
              </a:ext>
            </a:extLst>
          </p:cNvPr>
          <p:cNvSpPr txBox="1">
            <a:spLocks/>
          </p:cNvSpPr>
          <p:nvPr/>
        </p:nvSpPr>
        <p:spPr>
          <a:xfrm>
            <a:off x="5727118" y="3538532"/>
            <a:ext cx="2883482" cy="1033468"/>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400"/>
              </a:spcBef>
              <a:spcAft>
                <a:spcPts val="0"/>
              </a:spcAft>
              <a:buClr>
                <a:srgbClr val="0072BC"/>
              </a:buClr>
              <a:buSzPts val="1600"/>
              <a:buFont typeface="Noto Sans Symbols"/>
              <a:buChar char="▪"/>
              <a:defRPr sz="2100" b="0" i="0" u="none" strike="noStrike" cap="none">
                <a:solidFill>
                  <a:schemeClr val="dk1"/>
                </a:solidFill>
                <a:latin typeface="Gill Sans"/>
                <a:ea typeface="Gill Sans"/>
                <a:cs typeface="Gill Sans"/>
                <a:sym typeface="Gill Sans"/>
              </a:defRPr>
            </a:lvl1pPr>
            <a:lvl2pPr marL="914400" marR="0" lvl="1" indent="-311150" algn="l" rtl="0">
              <a:lnSpc>
                <a:spcPct val="100000"/>
              </a:lnSpc>
              <a:spcBef>
                <a:spcPts val="400"/>
              </a:spcBef>
              <a:spcAft>
                <a:spcPts val="0"/>
              </a:spcAft>
              <a:buClr>
                <a:srgbClr val="0B8C45"/>
              </a:buClr>
              <a:buSzPts val="1300"/>
              <a:buFont typeface="Noto Sans Symbols"/>
              <a:buChar char="▪"/>
              <a:defRPr sz="1800" b="0" i="0" u="none" strike="noStrike" cap="none">
                <a:solidFill>
                  <a:schemeClr val="dk1"/>
                </a:solidFill>
                <a:latin typeface="Gill Sans"/>
                <a:ea typeface="Gill Sans"/>
                <a:cs typeface="Gill Sans"/>
                <a:sym typeface="Gill Sans"/>
              </a:defRPr>
            </a:lvl2pPr>
            <a:lvl3pPr marL="1371600" marR="0" lvl="2" indent="-323850" algn="l" rtl="0">
              <a:lnSpc>
                <a:spcPct val="100000"/>
              </a:lnSpc>
              <a:spcBef>
                <a:spcPts val="300"/>
              </a:spcBef>
              <a:spcAft>
                <a:spcPts val="0"/>
              </a:spcAft>
              <a:buClr>
                <a:srgbClr val="0072BC"/>
              </a:buClr>
              <a:buSzPts val="1500"/>
              <a:buFont typeface="Gill Sans"/>
              <a:buChar char="•"/>
              <a:defRPr sz="1500" b="0" i="0" u="none" strike="noStrike" cap="none">
                <a:solidFill>
                  <a:schemeClr val="dk1"/>
                </a:solidFill>
                <a:latin typeface="Gill Sans"/>
                <a:ea typeface="Gill Sans"/>
                <a:cs typeface="Gill Sans"/>
                <a:sym typeface="Gill Sans"/>
              </a:defRPr>
            </a:lvl3pPr>
            <a:lvl4pPr marL="1828800" marR="0" lvl="3" indent="-317500" algn="l" rtl="0">
              <a:lnSpc>
                <a:spcPct val="100000"/>
              </a:lnSpc>
              <a:spcBef>
                <a:spcPts val="300"/>
              </a:spcBef>
              <a:spcAft>
                <a:spcPts val="0"/>
              </a:spcAft>
              <a:buClr>
                <a:srgbClr val="0B8C45"/>
              </a:buClr>
              <a:buSzPts val="1400"/>
              <a:buFont typeface="Gill Sans"/>
              <a:buChar char="•"/>
              <a:defRPr sz="1400" b="0" i="0" u="none" strike="noStrike" cap="none">
                <a:solidFill>
                  <a:schemeClr val="dk1"/>
                </a:solidFill>
                <a:latin typeface="Gill Sans"/>
                <a:ea typeface="Gill Sans"/>
                <a:cs typeface="Gill Sans"/>
                <a:sym typeface="Gill Sans"/>
              </a:defRPr>
            </a:lvl4pPr>
            <a:lvl5pPr marL="2286000" marR="0" lvl="4" indent="-298450" algn="l" rtl="0">
              <a:lnSpc>
                <a:spcPct val="100000"/>
              </a:lnSpc>
              <a:spcBef>
                <a:spcPts val="300"/>
              </a:spcBef>
              <a:spcAft>
                <a:spcPts val="0"/>
              </a:spcAft>
              <a:buClr>
                <a:srgbClr val="0072BC"/>
              </a:buClr>
              <a:buSzPts val="1100"/>
              <a:buFont typeface="Gill Sans"/>
              <a:buChar char="•"/>
              <a:defRPr sz="1400" b="0" i="0" u="none" strike="noStrike" cap="none">
                <a:solidFill>
                  <a:schemeClr val="dk1"/>
                </a:solidFill>
                <a:latin typeface="Gill Sans"/>
                <a:ea typeface="Gill Sans"/>
                <a:cs typeface="Gill Sans"/>
                <a:sym typeface="Gill Sans"/>
              </a:defRPr>
            </a:lvl5pPr>
            <a:lvl6pPr marL="2743200" marR="0" lvl="5"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6pPr>
            <a:lvl7pPr marL="3200400" marR="0" lvl="6"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7pPr>
            <a:lvl8pPr marL="3657600" marR="0" lvl="7"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8pPr>
            <a:lvl9pPr marL="4114800" marR="0" lvl="8" indent="-298450" algn="l" rtl="0">
              <a:lnSpc>
                <a:spcPct val="100000"/>
              </a:lnSpc>
              <a:spcBef>
                <a:spcPts val="300"/>
              </a:spcBef>
              <a:spcAft>
                <a:spcPts val="0"/>
              </a:spcAft>
              <a:buClr>
                <a:schemeClr val="dk1"/>
              </a:buClr>
              <a:buSzPts val="1100"/>
              <a:buFont typeface="Gill Sans"/>
              <a:buChar char="•"/>
              <a:defRPr sz="1400" b="0" i="0" u="none" strike="noStrike" cap="none">
                <a:solidFill>
                  <a:schemeClr val="dk1"/>
                </a:solidFill>
                <a:latin typeface="Gill Sans"/>
                <a:ea typeface="Gill Sans"/>
                <a:cs typeface="Gill Sans"/>
                <a:sym typeface="Gill Sans"/>
              </a:defRPr>
            </a:lvl9pPr>
          </a:lstStyle>
          <a:p>
            <a:pPr marL="127000" indent="0" algn="ctr">
              <a:buFont typeface="Noto Sans Symbols"/>
              <a:buNone/>
            </a:pPr>
            <a:r>
              <a:rPr lang="en-US" sz="1600" b="1" dirty="0">
                <a:solidFill>
                  <a:srgbClr val="0072BC"/>
                </a:solidFill>
              </a:rPr>
              <a:t>Assoc. Prof. Lawrence </a:t>
            </a:r>
            <a:r>
              <a:rPr lang="en-US" sz="1600" b="1" dirty="0" err="1">
                <a:solidFill>
                  <a:srgbClr val="0072BC"/>
                </a:solidFill>
              </a:rPr>
              <a:t>Muhwezi</a:t>
            </a:r>
            <a:endParaRPr lang="en-US" sz="1600" b="1" dirty="0">
              <a:solidFill>
                <a:srgbClr val="0072BC"/>
              </a:solidFill>
            </a:endParaRPr>
          </a:p>
          <a:p>
            <a:pPr marL="127000" indent="0" algn="ctr">
              <a:buFont typeface="Noto Sans Symbols"/>
              <a:buNone/>
            </a:pPr>
            <a:r>
              <a:rPr lang="en-US" sz="1050" b="1" dirty="0">
                <a:solidFill>
                  <a:srgbClr val="00B050"/>
                </a:solidFill>
              </a:rPr>
              <a:t>Dean, Faculty of Engineering, Technology, Applied Design and Fine Art</a:t>
            </a:r>
          </a:p>
          <a:p>
            <a:pPr marL="127000" indent="0" algn="ctr">
              <a:buFont typeface="Noto Sans Symbols"/>
              <a:buNone/>
            </a:pPr>
            <a:r>
              <a:rPr lang="en-US" sz="1400" dirty="0" err="1"/>
              <a:t>lmuhwezi@kab.ac.ug</a:t>
            </a:r>
            <a:r>
              <a:rPr lang="en-US" sz="1400" dirty="0"/>
              <a:t> </a:t>
            </a:r>
            <a:endParaRPr lang="en-UG" sz="1600" dirty="0"/>
          </a:p>
        </p:txBody>
      </p:sp>
      <p:pic>
        <p:nvPicPr>
          <p:cNvPr id="2" name="Picture 1">
            <a:extLst>
              <a:ext uri="{FF2B5EF4-FFF2-40B4-BE49-F238E27FC236}">
                <a16:creationId xmlns:a16="http://schemas.microsoft.com/office/drawing/2014/main" id="{8FE6EED2-01E8-1640-BB52-C857014A6B39}"/>
              </a:ext>
            </a:extLst>
          </p:cNvPr>
          <p:cNvPicPr>
            <a:picLocks noChangeAspect="1"/>
          </p:cNvPicPr>
          <p:nvPr/>
        </p:nvPicPr>
        <p:blipFill>
          <a:blip r:embed="rId4"/>
          <a:stretch>
            <a:fillRect/>
          </a:stretch>
        </p:blipFill>
        <p:spPr>
          <a:xfrm>
            <a:off x="6104709" y="1083218"/>
            <a:ext cx="2505891" cy="2266954"/>
          </a:xfrm>
          <a:prstGeom prst="rect">
            <a:avLst/>
          </a:prstGeom>
        </p:spPr>
      </p:pic>
    </p:spTree>
    <p:extLst>
      <p:ext uri="{BB962C8B-B14F-4D97-AF65-F5344CB8AC3E}">
        <p14:creationId xmlns:p14="http://schemas.microsoft.com/office/powerpoint/2010/main" val="878486209"/>
      </p:ext>
    </p:extLst>
  </p:cSld>
  <p:clrMapOvr>
    <a:masterClrMapping/>
  </p:clrMapOvr>
</p:sld>
</file>

<file path=ppt/theme/theme1.xml><?xml version="1.0" encoding="utf-8"?>
<a:theme xmlns:a="http://schemas.openxmlformats.org/drawingml/2006/main" name="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8090</TotalTime>
  <Words>3061</Words>
  <Application>Microsoft Macintosh PowerPoint</Application>
  <PresentationFormat>On-screen Show (16:9)</PresentationFormat>
  <Paragraphs>359</Paragraphs>
  <Slides>63</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Noto Sans Symbols</vt:lpstr>
      <vt:lpstr>Montserrat SemiBold</vt:lpstr>
      <vt:lpstr>Arial</vt:lpstr>
      <vt:lpstr>Helvetica Neue</vt:lpstr>
      <vt:lpstr>Gill Sans</vt:lpstr>
      <vt:lpstr>Bold Stripes</vt:lpstr>
      <vt:lpstr>Orientation for newly appointed HoDs</vt:lpstr>
      <vt:lpstr>Facilitated by</vt:lpstr>
      <vt:lpstr>KAB Organogram</vt:lpstr>
      <vt:lpstr>Structure of the presentation </vt:lpstr>
      <vt:lpstr>University Management</vt:lpstr>
      <vt:lpstr>University Management</vt:lpstr>
      <vt:lpstr>University Management</vt:lpstr>
      <vt:lpstr>Deans, Chiefs, Deputy Chiefs</vt:lpstr>
      <vt:lpstr>Deans, Chiefs, Deputy Chiefs</vt:lpstr>
      <vt:lpstr>Deans, Chiefs, Deputy Chiefs</vt:lpstr>
      <vt:lpstr>Deans, Chiefs, Deputy Chiefs</vt:lpstr>
      <vt:lpstr>Deans, Chiefs, Deputy Chiefs</vt:lpstr>
      <vt:lpstr>Deans, Chiefs, Deputy Chiefs</vt:lpstr>
      <vt:lpstr>Heads of Departments / units </vt:lpstr>
      <vt:lpstr>COMMUNICATION STRUCTURE </vt:lpstr>
      <vt:lpstr>Communications structure…..</vt:lpstr>
      <vt:lpstr>Communications structure….2</vt:lpstr>
      <vt:lpstr>Communications structure…..3</vt:lpstr>
      <vt:lpstr>Communications structure…..4</vt:lpstr>
      <vt:lpstr>Communications structure…..5</vt:lpstr>
      <vt:lpstr>Communications structure…..5</vt:lpstr>
      <vt:lpstr>ESSENTIAL DOCUMENTS </vt:lpstr>
      <vt:lpstr>Essential Documents……</vt:lpstr>
      <vt:lpstr>Essential Documents…..2</vt:lpstr>
      <vt:lpstr>Essential Documents…..3</vt:lpstr>
      <vt:lpstr>Essential Documents…..4</vt:lpstr>
      <vt:lpstr>STAFF DEVELOPMENT PROCESSES</vt:lpstr>
      <vt:lpstr>Staff development procedures </vt:lpstr>
      <vt:lpstr>Staff development procedures…2</vt:lpstr>
      <vt:lpstr>Staff development procedures…3</vt:lpstr>
      <vt:lpstr>Staff development procedures…4</vt:lpstr>
      <vt:lpstr>Staff development procedures…5</vt:lpstr>
      <vt:lpstr>Staff development procedures…6</vt:lpstr>
      <vt:lpstr>Staff development procedures…7</vt:lpstr>
      <vt:lpstr>ETIQUETTE / CUSTOMER CARE </vt:lpstr>
      <vt:lpstr>GREETING </vt:lpstr>
      <vt:lpstr>Integrity</vt:lpstr>
      <vt:lpstr>Emotional Intelligence </vt:lpstr>
      <vt:lpstr>Customer care ..</vt:lpstr>
      <vt:lpstr>Customer care….2</vt:lpstr>
      <vt:lpstr>Customer care ….3</vt:lpstr>
      <vt:lpstr>Balancing professionalism and personality</vt:lpstr>
      <vt:lpstr>CHAIRING / MANAGING MEETINGS</vt:lpstr>
      <vt:lpstr>Chairing / managing meetings </vt:lpstr>
      <vt:lpstr>Roles of a Chairperson…. </vt:lpstr>
      <vt:lpstr>Roles of a Chairperson….2 </vt:lpstr>
      <vt:lpstr>Roles of a Chairperson….3 </vt:lpstr>
      <vt:lpstr>Roles of a Chairperson….4 </vt:lpstr>
      <vt:lpstr>Roles of a Chairperson….5 </vt:lpstr>
      <vt:lpstr>Secretary / AA….</vt:lpstr>
      <vt:lpstr>Secretary / AA…2</vt:lpstr>
      <vt:lpstr>Length of meetings </vt:lpstr>
      <vt:lpstr>Minutes of the University </vt:lpstr>
      <vt:lpstr>Format of University Minutes </vt:lpstr>
      <vt:lpstr>Format of University Minutes….2 </vt:lpstr>
      <vt:lpstr>Format of University Minutes….3 </vt:lpstr>
      <vt:lpstr>Action Report Format </vt:lpstr>
      <vt:lpstr>Action Report Format….2 </vt:lpstr>
      <vt:lpstr>HANDLING ACADEMIC PROMOTIONS</vt:lpstr>
      <vt:lpstr>Academic Promotion </vt:lpstr>
      <vt:lpstr>Confidentiality </vt:lpstr>
      <vt:lpstr>CLOSING </vt:lpstr>
      <vt:lpstr>Thank You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 of ICT Infrastructure at Kabale University</dc:title>
  <dc:creator>HP</dc:creator>
  <cp:lastModifiedBy>Microsoft Office User</cp:lastModifiedBy>
  <cp:revision>51</cp:revision>
  <cp:lastPrinted>2022-11-19T05:59:52Z</cp:lastPrinted>
  <dcterms:modified xsi:type="dcterms:W3CDTF">2024-04-18T10:50:31Z</dcterms:modified>
</cp:coreProperties>
</file>