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6"/>
  </p:sldMasterIdLst>
  <p:notesMasterIdLst>
    <p:notesMasterId r:id="rId27"/>
  </p:notesMasterIdLst>
  <p:handoutMasterIdLst>
    <p:handoutMasterId r:id="rId28"/>
  </p:handoutMasterIdLst>
  <p:sldIdLst>
    <p:sldId id="257" r:id="rId7"/>
    <p:sldId id="303" r:id="rId8"/>
    <p:sldId id="287" r:id="rId9"/>
    <p:sldId id="340" r:id="rId10"/>
    <p:sldId id="341" r:id="rId11"/>
    <p:sldId id="342" r:id="rId12"/>
    <p:sldId id="343" r:id="rId13"/>
    <p:sldId id="344" r:id="rId14"/>
    <p:sldId id="345" r:id="rId15"/>
    <p:sldId id="347" r:id="rId16"/>
    <p:sldId id="346" r:id="rId17"/>
    <p:sldId id="322" r:id="rId18"/>
    <p:sldId id="312" r:id="rId19"/>
    <p:sldId id="333" r:id="rId20"/>
    <p:sldId id="334" r:id="rId21"/>
    <p:sldId id="348" r:id="rId22"/>
    <p:sldId id="349" r:id="rId23"/>
    <p:sldId id="350" r:id="rId24"/>
    <p:sldId id="338" r:id="rId25"/>
    <p:sldId id="305" r:id="rId26"/>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ins Nuwagaba" initials="CN" lastIdx="1" clrIdx="0">
    <p:extLst>
      <p:ext uri="{19B8F6BF-5375-455C-9EA6-DF929625EA0E}">
        <p15:presenceInfo xmlns:p15="http://schemas.microsoft.com/office/powerpoint/2012/main" userId="0fdcbcb4f99df9b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BC"/>
    <a:srgbClr val="003366"/>
    <a:srgbClr val="0B8C45"/>
    <a:srgbClr val="0C8C45"/>
    <a:srgbClr val="F36813"/>
    <a:srgbClr val="013C68"/>
    <a:srgbClr val="FFFFFF"/>
    <a:srgbClr val="FF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74326" autoAdjust="0"/>
  </p:normalViewPr>
  <p:slideViewPr>
    <p:cSldViewPr>
      <p:cViewPr varScale="1">
        <p:scale>
          <a:sx n="75" d="100"/>
          <a:sy n="75" d="100"/>
        </p:scale>
        <p:origin x="498"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4" d="100"/>
          <a:sy n="84" d="100"/>
        </p:scale>
        <p:origin x="382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303514EC-C640-4E5B-A589-FD6A9255FC25}"/>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8371" name="Rectangle 3">
            <a:extLst>
              <a:ext uri="{FF2B5EF4-FFF2-40B4-BE49-F238E27FC236}">
                <a16:creationId xmlns:a16="http://schemas.microsoft.com/office/drawing/2014/main" id="{E0008B1D-DF19-4016-A97E-0C2CD4C5B818}"/>
              </a:ext>
            </a:extLst>
          </p:cNvPr>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58372" name="Rectangle 4">
            <a:extLst>
              <a:ext uri="{FF2B5EF4-FFF2-40B4-BE49-F238E27FC236}">
                <a16:creationId xmlns:a16="http://schemas.microsoft.com/office/drawing/2014/main" id="{08800308-01E6-4C36-A906-C0E90F7B305B}"/>
              </a:ext>
            </a:extLst>
          </p:cNvPr>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8373" name="Rectangle 5">
            <a:extLst>
              <a:ext uri="{FF2B5EF4-FFF2-40B4-BE49-F238E27FC236}">
                <a16:creationId xmlns:a16="http://schemas.microsoft.com/office/drawing/2014/main" id="{B4570E58-9BE2-4E64-AA33-EAE9F7EB91C7}"/>
              </a:ext>
            </a:extLst>
          </p:cNvPr>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b" anchorCtr="0" compatLnSpc="1">
            <a:prstTxWarp prst="textNoShape">
              <a:avLst/>
            </a:prstTxWarp>
          </a:bodyPr>
          <a:lstStyle>
            <a:lvl1pPr algn="r">
              <a:defRPr sz="1200"/>
            </a:lvl1pPr>
          </a:lstStyle>
          <a:p>
            <a:fld id="{E5DA2C38-B8E1-4B0C-9382-30FE969EC527}"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DC4D508-0BDA-4392-A8A9-5C8A954C6AA5}"/>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1027" name="Rectangle 3">
            <a:extLst>
              <a:ext uri="{FF2B5EF4-FFF2-40B4-BE49-F238E27FC236}">
                <a16:creationId xmlns:a16="http://schemas.microsoft.com/office/drawing/2014/main" id="{BD5661F9-3A40-4350-B508-174CD10DEC62}"/>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3076" name="Rectangle 4">
            <a:extLst>
              <a:ext uri="{FF2B5EF4-FFF2-40B4-BE49-F238E27FC236}">
                <a16:creationId xmlns:a16="http://schemas.microsoft.com/office/drawing/2014/main" id="{DA477832-2680-4146-B129-CA652EED11D1}"/>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9" name="Rectangle 5">
            <a:extLst>
              <a:ext uri="{FF2B5EF4-FFF2-40B4-BE49-F238E27FC236}">
                <a16:creationId xmlns:a16="http://schemas.microsoft.com/office/drawing/2014/main" id="{F19AB2B1-77F2-4E32-84D7-7AE64775ED52}"/>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0" name="Rectangle 6">
            <a:extLst>
              <a:ext uri="{FF2B5EF4-FFF2-40B4-BE49-F238E27FC236}">
                <a16:creationId xmlns:a16="http://schemas.microsoft.com/office/drawing/2014/main" id="{AD22F337-53A4-4A8C-A619-F3F803FD139C}"/>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1031" name="Rectangle 7">
            <a:extLst>
              <a:ext uri="{FF2B5EF4-FFF2-40B4-BE49-F238E27FC236}">
                <a16:creationId xmlns:a16="http://schemas.microsoft.com/office/drawing/2014/main" id="{17662F17-B478-49FC-961A-4C9C57486E2D}"/>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b" anchorCtr="0" compatLnSpc="1">
            <a:prstTxWarp prst="textNoShape">
              <a:avLst/>
            </a:prstTxWarp>
          </a:bodyPr>
          <a:lstStyle>
            <a:lvl1pPr algn="r">
              <a:defRPr sz="1200"/>
            </a:lvl1pPr>
          </a:lstStyle>
          <a:p>
            <a:fld id="{1356E4F5-54B6-451C-B27D-C8B13795CE72}" type="slidenum">
              <a:rPr lang="en-US" altLang="en-US"/>
              <a:pPr/>
              <a:t>‹#›</a:t>
            </a:fld>
            <a:endParaRPr lang="en-US" altLang="en-US"/>
          </a:p>
        </p:txBody>
      </p:sp>
    </p:spTree>
    <p:extLst>
      <p:ext uri="{BB962C8B-B14F-4D97-AF65-F5344CB8AC3E}">
        <p14:creationId xmlns:p14="http://schemas.microsoft.com/office/powerpoint/2010/main" val="21828624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EC00B57D-0534-490C-8050-AEB68B88BF0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928DC2D-C4A1-4724-90DC-18954224F5AA}" type="slidenum">
              <a:rPr lang="en-US" altLang="en-US" sz="1200"/>
              <a:pPr/>
              <a:t>1</a:t>
            </a:fld>
            <a:endParaRPr lang="en-US" altLang="en-US" sz="1200"/>
          </a:p>
        </p:txBody>
      </p:sp>
      <p:sp>
        <p:nvSpPr>
          <p:cNvPr id="6147" name="Rectangle 2">
            <a:extLst>
              <a:ext uri="{FF2B5EF4-FFF2-40B4-BE49-F238E27FC236}">
                <a16:creationId xmlns:a16="http://schemas.microsoft.com/office/drawing/2014/main" id="{9D6F8D50-2F25-43B8-AF07-D08679C437FE}"/>
              </a:ext>
            </a:extLst>
          </p:cNvPr>
          <p:cNvSpPr>
            <a:spLocks noGrp="1" noRot="1" noChangeAspect="1" noChangeArrowheads="1" noTextEdit="1"/>
          </p:cNvSpPr>
          <p:nvPr>
            <p:ph type="sldImg"/>
          </p:nvPr>
        </p:nvSpPr>
        <p:spPr>
          <a:xfrm>
            <a:off x="381000" y="685800"/>
            <a:ext cx="6096000" cy="3429000"/>
          </a:xfrm>
          <a:ln/>
        </p:spPr>
      </p:sp>
      <p:sp>
        <p:nvSpPr>
          <p:cNvPr id="6148" name="Rectangle 3">
            <a:extLst>
              <a:ext uri="{FF2B5EF4-FFF2-40B4-BE49-F238E27FC236}">
                <a16:creationId xmlns:a16="http://schemas.microsoft.com/office/drawing/2014/main" id="{E8F2755F-759E-452B-827D-A6CF95254DF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586738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kab.ac.ug/"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www.kab.ac.ug/"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kab.ac.ug/"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kab.ac.u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s://kab.ac.u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kab.ac.u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kab.ac.u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kab.ac.u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kab.ac.u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kab.ac.u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kab.ac.ug/"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kab.ac.ug/"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917E6F-FAE5-475D-BC6E-6DD3469FC6BC}"/>
              </a:ext>
            </a:extLst>
          </p:cNvPr>
          <p:cNvPicPr>
            <a:picLocks noChangeAspect="1"/>
          </p:cNvPicPr>
          <p:nvPr userDrawn="1"/>
        </p:nvPicPr>
        <p:blipFill>
          <a:blip r:embed="rId2"/>
          <a:srcRect l="162" r="162"/>
          <a:stretch/>
        </p:blipFill>
        <p:spPr>
          <a:xfrm>
            <a:off x="9525" y="2699275"/>
            <a:ext cx="12191999" cy="1796525"/>
          </a:xfrm>
          <a:prstGeom prst="rect">
            <a:avLst/>
          </a:prstGeom>
        </p:spPr>
      </p:pic>
      <p:sp>
        <p:nvSpPr>
          <p:cNvPr id="4163" name="Rectangle 67"/>
          <p:cNvSpPr>
            <a:spLocks noGrp="1" noChangeArrowheads="1"/>
          </p:cNvSpPr>
          <p:nvPr>
            <p:ph type="ctrTitle" sz="quarter"/>
          </p:nvPr>
        </p:nvSpPr>
        <p:spPr>
          <a:xfrm>
            <a:off x="976843" y="2819400"/>
            <a:ext cx="10238315" cy="1560815"/>
          </a:xfrm>
        </p:spPr>
        <p:txBody>
          <a:bodyPr anchor="ctr"/>
          <a:lstStyle>
            <a:lvl1pPr algn="ctr">
              <a:defRPr b="1">
                <a:solidFill>
                  <a:srgbClr val="003366"/>
                </a:solidFill>
              </a:defRPr>
            </a:lvl1pPr>
          </a:lstStyle>
          <a:p>
            <a:pPr lvl="0"/>
            <a:r>
              <a:rPr lang="en-US" noProof="0" dirty="0"/>
              <a:t>Click to edit Master title style</a:t>
            </a:r>
          </a:p>
        </p:txBody>
      </p:sp>
      <p:sp>
        <p:nvSpPr>
          <p:cNvPr id="4164" name="Rectangle 68"/>
          <p:cNvSpPr>
            <a:spLocks noGrp="1" noChangeArrowheads="1"/>
          </p:cNvSpPr>
          <p:nvPr>
            <p:ph type="subTitle" sz="quarter" idx="1"/>
          </p:nvPr>
        </p:nvSpPr>
        <p:spPr>
          <a:xfrm>
            <a:off x="1039285" y="4724399"/>
            <a:ext cx="10238315" cy="1250951"/>
          </a:xfrm>
        </p:spPr>
        <p:txBody>
          <a:bodyPr anchor="ctr"/>
          <a:lstStyle>
            <a:lvl1pPr marL="0" indent="0" algn="ctr">
              <a:buFont typeface="Wingdings" charset="0"/>
              <a:buNone/>
              <a:defRPr>
                <a:solidFill>
                  <a:srgbClr val="0B8C45"/>
                </a:solidFill>
              </a:defRPr>
            </a:lvl1pPr>
          </a:lstStyle>
          <a:p>
            <a:pPr lvl="0"/>
            <a:r>
              <a:rPr lang="en-US" noProof="0" dirty="0"/>
              <a:t>Click to edit Master subtitle style</a:t>
            </a:r>
          </a:p>
        </p:txBody>
      </p:sp>
      <p:sp>
        <p:nvSpPr>
          <p:cNvPr id="68" name="Rectangle 69">
            <a:extLst>
              <a:ext uri="{FF2B5EF4-FFF2-40B4-BE49-F238E27FC236}">
                <a16:creationId xmlns:a16="http://schemas.microsoft.com/office/drawing/2014/main" id="{936C5BD5-3205-4F99-8F04-2F73A0AB5C94}"/>
              </a:ext>
            </a:extLst>
          </p:cNvPr>
          <p:cNvSpPr>
            <a:spLocks noGrp="1" noChangeArrowheads="1"/>
          </p:cNvSpPr>
          <p:nvPr>
            <p:ph type="dt" sz="quarter" idx="10"/>
          </p:nvPr>
        </p:nvSpPr>
        <p:spPr>
          <a:xfrm>
            <a:off x="914400" y="6198207"/>
            <a:ext cx="2540000" cy="457200"/>
          </a:xfrm>
        </p:spPr>
        <p:txBody>
          <a:bodyPr/>
          <a:lstStyle>
            <a:lvl1pPr>
              <a:defRPr/>
            </a:lvl1pPr>
          </a:lstStyle>
          <a:p>
            <a:pPr>
              <a:defRPr/>
            </a:pPr>
            <a:endParaRPr lang="en-US"/>
          </a:p>
        </p:txBody>
      </p:sp>
      <p:sp>
        <p:nvSpPr>
          <p:cNvPr id="70" name="Rectangle 71">
            <a:extLst>
              <a:ext uri="{FF2B5EF4-FFF2-40B4-BE49-F238E27FC236}">
                <a16:creationId xmlns:a16="http://schemas.microsoft.com/office/drawing/2014/main" id="{50FD78F1-5F04-40C9-9835-0F228459A4A9}"/>
              </a:ext>
            </a:extLst>
          </p:cNvPr>
          <p:cNvSpPr>
            <a:spLocks noGrp="1" noChangeArrowheads="1"/>
          </p:cNvSpPr>
          <p:nvPr>
            <p:ph type="sldNum" sz="quarter" idx="12"/>
          </p:nvPr>
        </p:nvSpPr>
        <p:spPr>
          <a:xfrm>
            <a:off x="8737600" y="6198207"/>
            <a:ext cx="2540000" cy="457200"/>
          </a:xfrm>
        </p:spPr>
        <p:txBody>
          <a:bodyPr/>
          <a:lstStyle>
            <a:lvl1pPr>
              <a:defRPr>
                <a:latin typeface="+mn-lt"/>
              </a:defRPr>
            </a:lvl1pPr>
          </a:lstStyle>
          <a:p>
            <a:fld id="{7CDBEDBC-F97E-4F91-9E96-EB958B6B4C48}" type="slidenum">
              <a:rPr lang="en-US" altLang="en-US" smtClean="0"/>
              <a:pPr/>
              <a:t>‹#›</a:t>
            </a:fld>
            <a:endParaRPr lang="en-US" altLang="en-US"/>
          </a:p>
        </p:txBody>
      </p:sp>
      <p:sp>
        <p:nvSpPr>
          <p:cNvPr id="72" name="Rectangle 71">
            <a:extLst>
              <a:ext uri="{FF2B5EF4-FFF2-40B4-BE49-F238E27FC236}">
                <a16:creationId xmlns:a16="http://schemas.microsoft.com/office/drawing/2014/main" id="{E6581279-B481-41FF-9A09-6D154F75A9F4}"/>
              </a:ext>
            </a:extLst>
          </p:cNvPr>
          <p:cNvSpPr/>
          <p:nvPr userDrawn="1"/>
        </p:nvSpPr>
        <p:spPr bwMode="auto">
          <a:xfrm>
            <a:off x="0" y="6730697"/>
            <a:ext cx="12192000" cy="127303"/>
          </a:xfrm>
          <a:prstGeom prst="rect">
            <a:avLst/>
          </a:prstGeom>
          <a:solidFill>
            <a:srgbClr val="0072BC"/>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74" name="Picture 73">
            <a:hlinkClick r:id="rId3"/>
            <a:extLst>
              <a:ext uri="{FF2B5EF4-FFF2-40B4-BE49-F238E27FC236}">
                <a16:creationId xmlns:a16="http://schemas.microsoft.com/office/drawing/2014/main" id="{831B2D5B-8B93-4576-8C31-EB05D524DB01}"/>
              </a:ext>
            </a:extLst>
          </p:cNvPr>
          <p:cNvPicPr>
            <a:picLocks noChangeAspect="1"/>
          </p:cNvPicPr>
          <p:nvPr userDrawn="1"/>
        </p:nvPicPr>
        <p:blipFill>
          <a:blip r:embed="rId4"/>
          <a:srcRect/>
          <a:stretch/>
        </p:blipFill>
        <p:spPr bwMode="auto">
          <a:xfrm>
            <a:off x="4962778" y="299688"/>
            <a:ext cx="2266445" cy="2266445"/>
          </a:xfrm>
          <a:prstGeom prst="rect">
            <a:avLst/>
          </a:prstGeom>
          <a:noFill/>
          <a:ln>
            <a:noFill/>
          </a:ln>
        </p:spPr>
      </p:pic>
      <p:sp>
        <p:nvSpPr>
          <p:cNvPr id="2" name="TextBox 1">
            <a:extLst>
              <a:ext uri="{FF2B5EF4-FFF2-40B4-BE49-F238E27FC236}">
                <a16:creationId xmlns:a16="http://schemas.microsoft.com/office/drawing/2014/main" id="{4B23214E-F60B-DC90-ADA6-E21AEDE69A63}"/>
              </a:ext>
            </a:extLst>
          </p:cNvPr>
          <p:cNvSpPr txBox="1"/>
          <p:nvPr userDrawn="1"/>
        </p:nvSpPr>
        <p:spPr>
          <a:xfrm>
            <a:off x="3962400" y="6295175"/>
            <a:ext cx="3960154" cy="338554"/>
          </a:xfrm>
          <a:prstGeom prst="rect">
            <a:avLst/>
          </a:prstGeom>
          <a:noFill/>
        </p:spPr>
        <p:txBody>
          <a:bodyPr wrap="square" rtlCol="0">
            <a:spAutoFit/>
          </a:bodyPr>
          <a:lstStyle/>
          <a:p>
            <a:pPr algn="ctr"/>
            <a:r>
              <a:rPr lang="en-US" sz="1600" dirty="0">
                <a:solidFill>
                  <a:schemeClr val="bg1">
                    <a:lumMod val="25000"/>
                  </a:schemeClr>
                </a:solidFill>
                <a:hlinkClick r:id="rId5"/>
              </a:rPr>
              <a:t>www.kab.ac.ug</a:t>
            </a:r>
            <a:endParaRPr lang="en-US" sz="1600" dirty="0">
              <a:solidFill>
                <a:schemeClr val="bg1">
                  <a:lumMod val="25000"/>
                </a:schemeClr>
              </a:solidFill>
            </a:endParaRPr>
          </a:p>
        </p:txBody>
      </p:sp>
    </p:spTree>
    <p:extLst>
      <p:ext uri="{BB962C8B-B14F-4D97-AF65-F5344CB8AC3E}">
        <p14:creationId xmlns:p14="http://schemas.microsoft.com/office/powerpoint/2010/main" val="3386960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33291" y="437348"/>
            <a:ext cx="10869083" cy="1090613"/>
          </a:xfrm>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a:xfrm>
            <a:off x="788325" y="1808947"/>
            <a:ext cx="10814049" cy="39060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a:extLst>
              <a:ext uri="{FF2B5EF4-FFF2-40B4-BE49-F238E27FC236}">
                <a16:creationId xmlns:a16="http://schemas.microsoft.com/office/drawing/2014/main" id="{67072B8A-3D8E-8F7D-2574-47CDFC9ED93F}"/>
              </a:ext>
            </a:extLst>
          </p:cNvPr>
          <p:cNvSpPr>
            <a:spLocks noGrp="1"/>
          </p:cNvSpPr>
          <p:nvPr>
            <p:ph type="ftr" sz="quarter" idx="11"/>
          </p:nvPr>
        </p:nvSpPr>
        <p:spPr>
          <a:xfrm>
            <a:off x="4162751" y="6052088"/>
            <a:ext cx="3860800" cy="457200"/>
          </a:xfrm>
        </p:spPr>
        <p:txBody>
          <a:bodyPr anchor="ctr"/>
          <a:lstStyle/>
          <a:p>
            <a:pPr>
              <a:defRPr/>
            </a:pPr>
            <a:endParaRPr lang="en-US"/>
          </a:p>
        </p:txBody>
      </p:sp>
      <p:sp>
        <p:nvSpPr>
          <p:cNvPr id="9" name="Oval 8">
            <a:extLst>
              <a:ext uri="{FF2B5EF4-FFF2-40B4-BE49-F238E27FC236}">
                <a16:creationId xmlns:a16="http://schemas.microsoft.com/office/drawing/2014/main" id="{D4E4AB93-4FFE-DC70-6E8A-11579526060E}"/>
              </a:ext>
            </a:extLst>
          </p:cNvPr>
          <p:cNvSpPr/>
          <p:nvPr userDrawn="1"/>
        </p:nvSpPr>
        <p:spPr bwMode="auto">
          <a:xfrm>
            <a:off x="755062" y="6167438"/>
            <a:ext cx="385762" cy="385762"/>
          </a:xfrm>
          <a:prstGeom prst="ellipse">
            <a:avLst/>
          </a:prstGeom>
          <a:solidFill>
            <a:srgbClr val="0072BC"/>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0" name="Rectangle 69">
            <a:extLst>
              <a:ext uri="{FF2B5EF4-FFF2-40B4-BE49-F238E27FC236}">
                <a16:creationId xmlns:a16="http://schemas.microsoft.com/office/drawing/2014/main" id="{6DF040AA-BDF6-CAD4-FC3F-2AE9BD8E2A5C}"/>
              </a:ext>
            </a:extLst>
          </p:cNvPr>
          <p:cNvSpPr txBox="1">
            <a:spLocks noChangeArrowheads="1"/>
          </p:cNvSpPr>
          <p:nvPr userDrawn="1"/>
        </p:nvSpPr>
        <p:spPr bwMode="auto">
          <a:xfrm>
            <a:off x="697002" y="6181726"/>
            <a:ext cx="501882" cy="327562"/>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ctr" anchorCtr="0" compatLnSpc="1">
            <a:prstTxWarp prst="textNoShape">
              <a:avLst/>
            </a:prstTxWarp>
          </a:bodyPr>
          <a:lstStyle>
            <a:defPPr>
              <a:defRPr lang="en-US"/>
            </a:defPPr>
            <a:lvl1pPr algn="ctr" rtl="0" eaLnBrk="1" fontAlgn="base" hangingPunct="1">
              <a:spcBef>
                <a:spcPct val="0"/>
              </a:spcBef>
              <a:spcAft>
                <a:spcPct val="0"/>
              </a:spcAft>
              <a:defRPr sz="2000" b="0" kern="1200">
                <a:solidFill>
                  <a:srgbClr val="FFFFFF"/>
                </a:solidFill>
                <a:latin typeface="Arial" panose="020B06040202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fld id="{3B405BB5-1723-47E6-8FDA-E36D86FBCAE4}" type="slidenum">
              <a:rPr lang="en-US" altLang="en-US" sz="1100" smtClean="0"/>
              <a:pPr/>
              <a:t>‹#›</a:t>
            </a:fld>
            <a:endParaRPr lang="en-US" altLang="en-US" sz="1100" dirty="0"/>
          </a:p>
        </p:txBody>
      </p:sp>
      <p:pic>
        <p:nvPicPr>
          <p:cNvPr id="12" name="Picture 11">
            <a:hlinkClick r:id="rId2"/>
            <a:extLst>
              <a:ext uri="{FF2B5EF4-FFF2-40B4-BE49-F238E27FC236}">
                <a16:creationId xmlns:a16="http://schemas.microsoft.com/office/drawing/2014/main" id="{A45F704D-5B0F-E900-8601-7CB35F54780A}"/>
              </a:ext>
            </a:extLst>
          </p:cNvPr>
          <p:cNvPicPr>
            <a:picLocks noChangeAspect="1"/>
          </p:cNvPicPr>
          <p:nvPr userDrawn="1"/>
        </p:nvPicPr>
        <p:blipFill>
          <a:blip r:embed="rId3"/>
          <a:srcRect/>
          <a:stretch/>
        </p:blipFill>
        <p:spPr bwMode="auto">
          <a:xfrm>
            <a:off x="10807189" y="5805661"/>
            <a:ext cx="799678" cy="799678"/>
          </a:xfrm>
          <a:prstGeom prst="rect">
            <a:avLst/>
          </a:prstGeom>
          <a:noFill/>
          <a:ln>
            <a:noFill/>
          </a:ln>
        </p:spPr>
      </p:pic>
    </p:spTree>
    <p:extLst>
      <p:ext uri="{BB962C8B-B14F-4D97-AF65-F5344CB8AC3E}">
        <p14:creationId xmlns:p14="http://schemas.microsoft.com/office/powerpoint/2010/main" val="3466594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Presenter Detail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834E666-EF00-7359-35DF-C5589E841A15}"/>
              </a:ext>
            </a:extLst>
          </p:cNvPr>
          <p:cNvSpPr/>
          <p:nvPr/>
        </p:nvSpPr>
        <p:spPr bwMode="auto">
          <a:xfrm>
            <a:off x="9525" y="3525556"/>
            <a:ext cx="12191999" cy="80723"/>
          </a:xfrm>
          <a:prstGeom prst="rect">
            <a:avLst/>
          </a:prstGeom>
          <a:solidFill>
            <a:srgbClr val="0072BC"/>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pic>
        <p:nvPicPr>
          <p:cNvPr id="6" name="Picture 5">
            <a:extLst>
              <a:ext uri="{FF2B5EF4-FFF2-40B4-BE49-F238E27FC236}">
                <a16:creationId xmlns:a16="http://schemas.microsoft.com/office/drawing/2014/main" id="{11B2A654-B5C8-4243-4F6A-13E104C5E636}"/>
              </a:ext>
            </a:extLst>
          </p:cNvPr>
          <p:cNvPicPr>
            <a:picLocks noChangeAspect="1"/>
          </p:cNvPicPr>
          <p:nvPr/>
        </p:nvPicPr>
        <p:blipFill rotWithShape="1">
          <a:blip r:embed="rId2"/>
          <a:srcRect l="30967" t="-317" r="17118" b="317"/>
          <a:stretch/>
        </p:blipFill>
        <p:spPr>
          <a:xfrm>
            <a:off x="9525" y="0"/>
            <a:ext cx="12182475" cy="3446604"/>
          </a:xfrm>
          <a:prstGeom prst="rect">
            <a:avLst/>
          </a:prstGeom>
        </p:spPr>
      </p:pic>
      <p:sp>
        <p:nvSpPr>
          <p:cNvPr id="2" name="Title 1">
            <a:extLst>
              <a:ext uri="{FF2B5EF4-FFF2-40B4-BE49-F238E27FC236}">
                <a16:creationId xmlns:a16="http://schemas.microsoft.com/office/drawing/2014/main" id="{30994D06-B692-B971-0608-55D2260BF1DA}"/>
              </a:ext>
            </a:extLst>
          </p:cNvPr>
          <p:cNvSpPr>
            <a:spLocks noGrp="1"/>
          </p:cNvSpPr>
          <p:nvPr>
            <p:ph type="title"/>
          </p:nvPr>
        </p:nvSpPr>
        <p:spPr>
          <a:xfrm>
            <a:off x="5257800" y="1735591"/>
            <a:ext cx="6290734" cy="1090613"/>
          </a:xfrm>
        </p:spPr>
        <p:txBody>
          <a:bodyPr anchor="ctr"/>
          <a:lstStyle>
            <a:lvl1pPr>
              <a:defRPr sz="4000" b="1">
                <a:solidFill>
                  <a:schemeClr val="bg2">
                    <a:lumMod val="50000"/>
                  </a:schemeClr>
                </a:solidFill>
              </a:defRPr>
            </a:lvl1pPr>
          </a:lstStyle>
          <a:p>
            <a:r>
              <a:rPr lang="en-US"/>
              <a:t>Click to edit Master title style</a:t>
            </a:r>
            <a:endParaRPr lang="en-US" dirty="0"/>
          </a:p>
        </p:txBody>
      </p:sp>
      <p:sp>
        <p:nvSpPr>
          <p:cNvPr id="13" name="Text Placeholder 9">
            <a:extLst>
              <a:ext uri="{FF2B5EF4-FFF2-40B4-BE49-F238E27FC236}">
                <a16:creationId xmlns:a16="http://schemas.microsoft.com/office/drawing/2014/main" id="{78C4D3B5-4F9F-511C-AC82-7A0EA00B69C5}"/>
              </a:ext>
            </a:extLst>
          </p:cNvPr>
          <p:cNvSpPr>
            <a:spLocks noGrp="1"/>
          </p:cNvSpPr>
          <p:nvPr>
            <p:ph type="body" sz="quarter" idx="14"/>
          </p:nvPr>
        </p:nvSpPr>
        <p:spPr>
          <a:xfrm>
            <a:off x="5257800" y="3830472"/>
            <a:ext cx="6349067" cy="1821542"/>
          </a:xfrm>
        </p:spPr>
        <p:txBody>
          <a:bodyPr/>
          <a:lstStyle>
            <a:lvl1pPr marL="0" indent="0" algn="l">
              <a:buNone/>
              <a:defRPr sz="1800" b="1">
                <a:solidFill>
                  <a:srgbClr val="0072BC"/>
                </a:solidFill>
              </a:defRPr>
            </a:lvl1pPr>
            <a:lvl2pPr marL="457200" indent="0" algn="l">
              <a:buNone/>
              <a:defRPr sz="1600" b="1">
                <a:solidFill>
                  <a:srgbClr val="0B8C45"/>
                </a:solidFill>
              </a:defRPr>
            </a:lvl2pPr>
            <a:lvl3pPr marL="914400" indent="0" algn="l">
              <a:buNone/>
              <a:defRPr sz="1400"/>
            </a:lvl3pPr>
            <a:lvl4pPr marL="1371600" indent="0" algn="l">
              <a:buNone/>
              <a:defRPr sz="1200"/>
            </a:lvl4pPr>
            <a:lvl5pPr marL="1828800" indent="0" algn="l">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Oval 14">
            <a:extLst>
              <a:ext uri="{FF2B5EF4-FFF2-40B4-BE49-F238E27FC236}">
                <a16:creationId xmlns:a16="http://schemas.microsoft.com/office/drawing/2014/main" id="{A81396BC-71BE-B9DB-B916-0148CD7C1EEB}"/>
              </a:ext>
            </a:extLst>
          </p:cNvPr>
          <p:cNvSpPr/>
          <p:nvPr/>
        </p:nvSpPr>
        <p:spPr bwMode="auto">
          <a:xfrm>
            <a:off x="755062" y="6167438"/>
            <a:ext cx="385762" cy="385762"/>
          </a:xfrm>
          <a:prstGeom prst="ellipse">
            <a:avLst/>
          </a:prstGeom>
          <a:solidFill>
            <a:srgbClr val="0072BC"/>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6" name="Rectangle 69">
            <a:extLst>
              <a:ext uri="{FF2B5EF4-FFF2-40B4-BE49-F238E27FC236}">
                <a16:creationId xmlns:a16="http://schemas.microsoft.com/office/drawing/2014/main" id="{172D7069-DFE2-5022-D58E-F4A4DBEE841C}"/>
              </a:ext>
            </a:extLst>
          </p:cNvPr>
          <p:cNvSpPr txBox="1">
            <a:spLocks noChangeArrowheads="1"/>
          </p:cNvSpPr>
          <p:nvPr/>
        </p:nvSpPr>
        <p:spPr bwMode="auto">
          <a:xfrm>
            <a:off x="697002" y="6181726"/>
            <a:ext cx="501882" cy="327562"/>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ctr" anchorCtr="0" compatLnSpc="1">
            <a:prstTxWarp prst="textNoShape">
              <a:avLst/>
            </a:prstTxWarp>
          </a:bodyPr>
          <a:lstStyle>
            <a:defPPr>
              <a:defRPr lang="en-US"/>
            </a:defPPr>
            <a:lvl1pPr algn="ctr" rtl="0" eaLnBrk="1" fontAlgn="base" hangingPunct="1">
              <a:spcBef>
                <a:spcPct val="0"/>
              </a:spcBef>
              <a:spcAft>
                <a:spcPct val="0"/>
              </a:spcAft>
              <a:defRPr sz="2000" b="0" kern="1200">
                <a:solidFill>
                  <a:srgbClr val="FFFFFF"/>
                </a:solidFill>
                <a:latin typeface="Arial" panose="020B06040202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fld id="{3B405BB5-1723-47E6-8FDA-E36D86FBCAE4}" type="slidenum">
              <a:rPr lang="en-US" altLang="en-US" sz="1100" smtClean="0"/>
              <a:pPr/>
              <a:t>‹#›</a:t>
            </a:fld>
            <a:endParaRPr lang="en-US" altLang="en-US" sz="1100" dirty="0"/>
          </a:p>
        </p:txBody>
      </p:sp>
      <p:sp>
        <p:nvSpPr>
          <p:cNvPr id="18" name="Oval 17">
            <a:extLst>
              <a:ext uri="{FF2B5EF4-FFF2-40B4-BE49-F238E27FC236}">
                <a16:creationId xmlns:a16="http://schemas.microsoft.com/office/drawing/2014/main" id="{9CC38FC6-D428-9553-6B83-A267FF9F1CB3}"/>
              </a:ext>
            </a:extLst>
          </p:cNvPr>
          <p:cNvSpPr/>
          <p:nvPr/>
        </p:nvSpPr>
        <p:spPr bwMode="auto">
          <a:xfrm>
            <a:off x="558800" y="1556685"/>
            <a:ext cx="3860800" cy="3860800"/>
          </a:xfrm>
          <a:prstGeom prst="ellipse">
            <a:avLst/>
          </a:prstGeom>
          <a:solidFill>
            <a:schemeClr val="accent5"/>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12" name="Picture 11">
            <a:hlinkClick r:id="rId3"/>
            <a:extLst>
              <a:ext uri="{FF2B5EF4-FFF2-40B4-BE49-F238E27FC236}">
                <a16:creationId xmlns:a16="http://schemas.microsoft.com/office/drawing/2014/main" id="{77F481B2-1312-FBFF-89BF-9D5778311D5E}"/>
              </a:ext>
            </a:extLst>
          </p:cNvPr>
          <p:cNvPicPr>
            <a:picLocks noChangeAspect="1"/>
          </p:cNvPicPr>
          <p:nvPr/>
        </p:nvPicPr>
        <p:blipFill>
          <a:blip r:embed="rId4"/>
          <a:srcRect/>
          <a:stretch/>
        </p:blipFill>
        <p:spPr bwMode="auto">
          <a:xfrm>
            <a:off x="10807189" y="5805661"/>
            <a:ext cx="799678" cy="799678"/>
          </a:xfrm>
          <a:prstGeom prst="rect">
            <a:avLst/>
          </a:prstGeom>
          <a:noFill/>
          <a:ln>
            <a:noFill/>
          </a:ln>
        </p:spPr>
      </p:pic>
      <p:sp>
        <p:nvSpPr>
          <p:cNvPr id="17" name="TextBox 16">
            <a:extLst>
              <a:ext uri="{FF2B5EF4-FFF2-40B4-BE49-F238E27FC236}">
                <a16:creationId xmlns:a16="http://schemas.microsoft.com/office/drawing/2014/main" id="{A95B034B-95B1-2BE6-81C9-FE70C76378AB}"/>
              </a:ext>
            </a:extLst>
          </p:cNvPr>
          <p:cNvSpPr txBox="1"/>
          <p:nvPr/>
        </p:nvSpPr>
        <p:spPr>
          <a:xfrm>
            <a:off x="5181600" y="6167438"/>
            <a:ext cx="3960154" cy="246221"/>
          </a:xfrm>
          <a:prstGeom prst="rect">
            <a:avLst/>
          </a:prstGeom>
          <a:noFill/>
        </p:spPr>
        <p:txBody>
          <a:bodyPr wrap="square" rtlCol="0">
            <a:spAutoFit/>
          </a:bodyPr>
          <a:lstStyle/>
          <a:p>
            <a:pPr algn="l"/>
            <a:r>
              <a:rPr lang="en-US" sz="1000" dirty="0">
                <a:solidFill>
                  <a:schemeClr val="bg1">
                    <a:lumMod val="25000"/>
                  </a:schemeClr>
                </a:solidFill>
              </a:rPr>
              <a:t>Template designed by the eLearning Unit @Kab</a:t>
            </a:r>
          </a:p>
        </p:txBody>
      </p:sp>
    </p:spTree>
    <p:extLst>
      <p:ext uri="{BB962C8B-B14F-4D97-AF65-F5344CB8AC3E}">
        <p14:creationId xmlns:p14="http://schemas.microsoft.com/office/powerpoint/2010/main" val="306911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85B8A8-DD60-6E64-8617-3800BB8AA532}"/>
              </a:ext>
            </a:extLst>
          </p:cNvPr>
          <p:cNvPicPr>
            <a:picLocks noChangeAspect="1"/>
          </p:cNvPicPr>
          <p:nvPr userDrawn="1"/>
        </p:nvPicPr>
        <p:blipFill rotWithShape="1">
          <a:blip r:embed="rId2"/>
          <a:srcRect l="3671" r="48330"/>
          <a:stretch/>
        </p:blipFill>
        <p:spPr>
          <a:xfrm>
            <a:off x="9906000" y="1047750"/>
            <a:ext cx="2286000" cy="4762500"/>
          </a:xfrm>
          <a:prstGeom prst="rect">
            <a:avLst/>
          </a:prstGeom>
        </p:spPr>
      </p:pic>
      <p:pic>
        <p:nvPicPr>
          <p:cNvPr id="12" name="Picture 11">
            <a:extLst>
              <a:ext uri="{FF2B5EF4-FFF2-40B4-BE49-F238E27FC236}">
                <a16:creationId xmlns:a16="http://schemas.microsoft.com/office/drawing/2014/main" id="{9B7F351B-85F5-4263-A15F-52D63CDB0585}"/>
              </a:ext>
            </a:extLst>
          </p:cNvPr>
          <p:cNvPicPr>
            <a:picLocks noChangeAspect="1"/>
          </p:cNvPicPr>
          <p:nvPr userDrawn="1"/>
        </p:nvPicPr>
        <p:blipFill>
          <a:blip r:embed="rId3"/>
          <a:srcRect t="12" b="12"/>
          <a:stretch/>
        </p:blipFill>
        <p:spPr>
          <a:xfrm>
            <a:off x="0" y="-1"/>
            <a:ext cx="3925247" cy="6858000"/>
          </a:xfrm>
          <a:prstGeom prst="rect">
            <a:avLst/>
          </a:prstGeom>
        </p:spPr>
      </p:pic>
      <p:sp>
        <p:nvSpPr>
          <p:cNvPr id="3" name="Content Placeholder 2"/>
          <p:cNvSpPr>
            <a:spLocks noGrp="1"/>
          </p:cNvSpPr>
          <p:nvPr>
            <p:ph idx="1"/>
          </p:nvPr>
        </p:nvSpPr>
        <p:spPr>
          <a:xfrm>
            <a:off x="4419600" y="673770"/>
            <a:ext cx="7078276" cy="4965030"/>
          </a:xfrm>
        </p:spPr>
        <p:txBody>
          <a:bodyPr/>
          <a:lstStyle>
            <a:lvl1pPr>
              <a:buClr>
                <a:srgbClr val="0072BC"/>
              </a:buClr>
              <a:defRPr/>
            </a:lvl1pPr>
            <a:lvl2pPr>
              <a:buClr>
                <a:srgbClr val="0B8C45"/>
              </a:buClr>
              <a:defRPr/>
            </a:lvl2pPr>
            <a:lvl3pPr>
              <a:buClr>
                <a:srgbClr val="0072BC"/>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8">
            <a:extLst>
              <a:ext uri="{FF2B5EF4-FFF2-40B4-BE49-F238E27FC236}">
                <a16:creationId xmlns:a16="http://schemas.microsoft.com/office/drawing/2014/main" id="{F4397751-BBAD-431B-8695-DAA68168D002}"/>
              </a:ext>
            </a:extLst>
          </p:cNvPr>
          <p:cNvSpPr>
            <a:spLocks noGrp="1" noChangeArrowheads="1"/>
          </p:cNvSpPr>
          <p:nvPr>
            <p:ph type="ftr" sz="quarter" idx="11"/>
          </p:nvPr>
        </p:nvSpPr>
        <p:spPr>
          <a:xfrm>
            <a:off x="4400204" y="6148139"/>
            <a:ext cx="4508516" cy="457200"/>
          </a:xfrm>
          <a:ln/>
        </p:spPr>
        <p:txBody>
          <a:bodyPr anchor="ctr"/>
          <a:lstStyle>
            <a:lvl1pPr>
              <a:defRPr/>
            </a:lvl1pPr>
          </a:lstStyle>
          <a:p>
            <a:pPr>
              <a:defRPr/>
            </a:pPr>
            <a:endParaRPr lang="en-US" dirty="0"/>
          </a:p>
        </p:txBody>
      </p:sp>
      <p:sp>
        <p:nvSpPr>
          <p:cNvPr id="9" name="Rectangle 8">
            <a:extLst>
              <a:ext uri="{FF2B5EF4-FFF2-40B4-BE49-F238E27FC236}">
                <a16:creationId xmlns:a16="http://schemas.microsoft.com/office/drawing/2014/main" id="{C463072E-3404-4A69-87F9-5E53C2774270}"/>
              </a:ext>
            </a:extLst>
          </p:cNvPr>
          <p:cNvSpPr/>
          <p:nvPr userDrawn="1"/>
        </p:nvSpPr>
        <p:spPr bwMode="auto">
          <a:xfrm rot="16200000">
            <a:off x="659732" y="3374506"/>
            <a:ext cx="6858000" cy="108988"/>
          </a:xfrm>
          <a:prstGeom prst="rect">
            <a:avLst/>
          </a:prstGeom>
          <a:solidFill>
            <a:srgbClr val="0072BC"/>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 name="Title 1"/>
          <p:cNvSpPr>
            <a:spLocks noGrp="1"/>
          </p:cNvSpPr>
          <p:nvPr userDrawn="1">
            <p:ph type="title"/>
          </p:nvPr>
        </p:nvSpPr>
        <p:spPr>
          <a:xfrm>
            <a:off x="220469" y="1526851"/>
            <a:ext cx="3503578" cy="2133599"/>
          </a:xfrm>
        </p:spPr>
        <p:txBody>
          <a:bodyPr/>
          <a:lstStyle>
            <a:lvl1pPr>
              <a:defRPr sz="3200" b="1">
                <a:solidFill>
                  <a:srgbClr val="003366"/>
                </a:solidFill>
                <a:latin typeface="Montserrat SemiBold" panose="00000700000000000000" pitchFamily="50" charset="0"/>
                <a:ea typeface="Roboto" panose="02000000000000000000" pitchFamily="2" charset="0"/>
              </a:defRPr>
            </a:lvl1pPr>
          </a:lstStyle>
          <a:p>
            <a:r>
              <a:rPr lang="en-US" dirty="0"/>
              <a:t>Click to edit Master title style</a:t>
            </a:r>
          </a:p>
        </p:txBody>
      </p:sp>
      <p:cxnSp>
        <p:nvCxnSpPr>
          <p:cNvPr id="13" name="Straight Connector 12">
            <a:extLst>
              <a:ext uri="{FF2B5EF4-FFF2-40B4-BE49-F238E27FC236}">
                <a16:creationId xmlns:a16="http://schemas.microsoft.com/office/drawing/2014/main" id="{91A0B52A-87AF-49AC-A069-5E2E17ADC032}"/>
              </a:ext>
            </a:extLst>
          </p:cNvPr>
          <p:cNvCxnSpPr/>
          <p:nvPr userDrawn="1"/>
        </p:nvCxnSpPr>
        <p:spPr bwMode="auto">
          <a:xfrm>
            <a:off x="228600" y="3810000"/>
            <a:ext cx="3540048" cy="0"/>
          </a:xfrm>
          <a:prstGeom prst="line">
            <a:avLst/>
          </a:prstGeom>
          <a:solidFill>
            <a:schemeClr val="accent1"/>
          </a:solidFill>
          <a:ln w="19050" cap="flat" cmpd="sng" algn="ctr">
            <a:solidFill>
              <a:srgbClr val="0B8C45"/>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4" name="Oval 13">
            <a:extLst>
              <a:ext uri="{FF2B5EF4-FFF2-40B4-BE49-F238E27FC236}">
                <a16:creationId xmlns:a16="http://schemas.microsoft.com/office/drawing/2014/main" id="{C6842845-48E2-C52D-C692-52BDAA843DEA}"/>
              </a:ext>
            </a:extLst>
          </p:cNvPr>
          <p:cNvSpPr/>
          <p:nvPr userDrawn="1"/>
        </p:nvSpPr>
        <p:spPr bwMode="auto">
          <a:xfrm>
            <a:off x="318178" y="6167438"/>
            <a:ext cx="385762" cy="385762"/>
          </a:xfrm>
          <a:prstGeom prst="ellipse">
            <a:avLst/>
          </a:prstGeom>
          <a:solidFill>
            <a:srgbClr val="0072BC"/>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6" name="Rectangle 69">
            <a:extLst>
              <a:ext uri="{FF2B5EF4-FFF2-40B4-BE49-F238E27FC236}">
                <a16:creationId xmlns:a16="http://schemas.microsoft.com/office/drawing/2014/main" id="{597D026F-CA14-673C-42D7-5B13364C646E}"/>
              </a:ext>
            </a:extLst>
          </p:cNvPr>
          <p:cNvSpPr txBox="1">
            <a:spLocks noChangeArrowheads="1"/>
          </p:cNvSpPr>
          <p:nvPr userDrawn="1"/>
        </p:nvSpPr>
        <p:spPr bwMode="auto">
          <a:xfrm>
            <a:off x="260118" y="6181726"/>
            <a:ext cx="501882" cy="327562"/>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ctr" anchorCtr="0" compatLnSpc="1">
            <a:prstTxWarp prst="textNoShape">
              <a:avLst/>
            </a:prstTxWarp>
          </a:bodyPr>
          <a:lstStyle>
            <a:defPPr>
              <a:defRPr lang="en-US"/>
            </a:defPPr>
            <a:lvl1pPr algn="ctr" rtl="0" eaLnBrk="1" fontAlgn="base" hangingPunct="1">
              <a:spcBef>
                <a:spcPct val="0"/>
              </a:spcBef>
              <a:spcAft>
                <a:spcPct val="0"/>
              </a:spcAft>
              <a:defRPr sz="2000" b="0" kern="1200">
                <a:solidFill>
                  <a:srgbClr val="FFFFFF"/>
                </a:solidFill>
                <a:latin typeface="Arial" panose="020B06040202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fld id="{3B405BB5-1723-47E6-8FDA-E36D86FBCAE4}" type="slidenum">
              <a:rPr lang="en-US" altLang="en-US" sz="1100" smtClean="0"/>
              <a:pPr/>
              <a:t>‹#›</a:t>
            </a:fld>
            <a:endParaRPr lang="en-US" altLang="en-US" sz="1100" dirty="0"/>
          </a:p>
        </p:txBody>
      </p:sp>
      <p:pic>
        <p:nvPicPr>
          <p:cNvPr id="15" name="Picture 14">
            <a:hlinkClick r:id="rId4"/>
            <a:extLst>
              <a:ext uri="{FF2B5EF4-FFF2-40B4-BE49-F238E27FC236}">
                <a16:creationId xmlns:a16="http://schemas.microsoft.com/office/drawing/2014/main" id="{0EF616A4-F9D4-9580-1DD9-1D363D60A7AB}"/>
              </a:ext>
            </a:extLst>
          </p:cNvPr>
          <p:cNvPicPr>
            <a:picLocks noChangeAspect="1"/>
          </p:cNvPicPr>
          <p:nvPr userDrawn="1"/>
        </p:nvPicPr>
        <p:blipFill>
          <a:blip r:embed="rId5"/>
          <a:srcRect/>
          <a:stretch/>
        </p:blipFill>
        <p:spPr bwMode="auto">
          <a:xfrm>
            <a:off x="10807189" y="5805661"/>
            <a:ext cx="799678" cy="799678"/>
          </a:xfrm>
          <a:prstGeom prst="rect">
            <a:avLst/>
          </a:prstGeom>
          <a:noFill/>
          <a:ln>
            <a:noFill/>
          </a:ln>
        </p:spPr>
      </p:pic>
    </p:spTree>
    <p:extLst>
      <p:ext uri="{BB962C8B-B14F-4D97-AF65-F5344CB8AC3E}">
        <p14:creationId xmlns:p14="http://schemas.microsoft.com/office/powerpoint/2010/main" val="3612936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 Detail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834E666-EF00-7359-35DF-C5589E841A15}"/>
              </a:ext>
            </a:extLst>
          </p:cNvPr>
          <p:cNvSpPr/>
          <p:nvPr userDrawn="1"/>
        </p:nvSpPr>
        <p:spPr bwMode="auto">
          <a:xfrm>
            <a:off x="9525" y="3525556"/>
            <a:ext cx="12191999" cy="80723"/>
          </a:xfrm>
          <a:prstGeom prst="rect">
            <a:avLst/>
          </a:prstGeom>
          <a:solidFill>
            <a:srgbClr val="0072BC"/>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pic>
        <p:nvPicPr>
          <p:cNvPr id="6" name="Picture 5">
            <a:extLst>
              <a:ext uri="{FF2B5EF4-FFF2-40B4-BE49-F238E27FC236}">
                <a16:creationId xmlns:a16="http://schemas.microsoft.com/office/drawing/2014/main" id="{11B2A654-B5C8-4243-4F6A-13E104C5E636}"/>
              </a:ext>
            </a:extLst>
          </p:cNvPr>
          <p:cNvPicPr>
            <a:picLocks noChangeAspect="1"/>
          </p:cNvPicPr>
          <p:nvPr userDrawn="1"/>
        </p:nvPicPr>
        <p:blipFill rotWithShape="1">
          <a:blip r:embed="rId2"/>
          <a:srcRect l="30967" t="-317" r="17118" b="317"/>
          <a:stretch/>
        </p:blipFill>
        <p:spPr>
          <a:xfrm>
            <a:off x="9525" y="0"/>
            <a:ext cx="12182475" cy="3446604"/>
          </a:xfrm>
          <a:prstGeom prst="rect">
            <a:avLst/>
          </a:prstGeom>
        </p:spPr>
      </p:pic>
      <p:sp>
        <p:nvSpPr>
          <p:cNvPr id="2" name="Title 1">
            <a:extLst>
              <a:ext uri="{FF2B5EF4-FFF2-40B4-BE49-F238E27FC236}">
                <a16:creationId xmlns:a16="http://schemas.microsoft.com/office/drawing/2014/main" id="{30994D06-B692-B971-0608-55D2260BF1DA}"/>
              </a:ext>
            </a:extLst>
          </p:cNvPr>
          <p:cNvSpPr>
            <a:spLocks noGrp="1"/>
          </p:cNvSpPr>
          <p:nvPr>
            <p:ph type="title"/>
          </p:nvPr>
        </p:nvSpPr>
        <p:spPr>
          <a:xfrm>
            <a:off x="5257800" y="1735591"/>
            <a:ext cx="6290734" cy="1090613"/>
          </a:xfrm>
        </p:spPr>
        <p:txBody>
          <a:bodyPr anchor="ctr"/>
          <a:lstStyle>
            <a:lvl1pPr>
              <a:defRPr sz="4000" b="1"/>
            </a:lvl1pPr>
          </a:lstStyle>
          <a:p>
            <a:r>
              <a:rPr lang="en-US" dirty="0"/>
              <a:t>Click to edit Master title style</a:t>
            </a:r>
          </a:p>
        </p:txBody>
      </p:sp>
      <p:sp>
        <p:nvSpPr>
          <p:cNvPr id="4" name="Footer Placeholder 3">
            <a:extLst>
              <a:ext uri="{FF2B5EF4-FFF2-40B4-BE49-F238E27FC236}">
                <a16:creationId xmlns:a16="http://schemas.microsoft.com/office/drawing/2014/main" id="{10A81F38-5B88-09A3-7B5A-F62111680914}"/>
              </a:ext>
            </a:extLst>
          </p:cNvPr>
          <p:cNvSpPr>
            <a:spLocks noGrp="1"/>
          </p:cNvSpPr>
          <p:nvPr>
            <p:ph type="ftr" sz="quarter" idx="11"/>
          </p:nvPr>
        </p:nvSpPr>
        <p:spPr>
          <a:xfrm>
            <a:off x="4162751" y="6052088"/>
            <a:ext cx="3860800" cy="457200"/>
          </a:xfrm>
        </p:spPr>
        <p:txBody>
          <a:bodyPr anchor="ctr"/>
          <a:lstStyle/>
          <a:p>
            <a:pPr>
              <a:defRPr/>
            </a:pPr>
            <a:endParaRPr lang="en-US"/>
          </a:p>
        </p:txBody>
      </p:sp>
      <p:sp>
        <p:nvSpPr>
          <p:cNvPr id="13" name="Text Placeholder 9">
            <a:extLst>
              <a:ext uri="{FF2B5EF4-FFF2-40B4-BE49-F238E27FC236}">
                <a16:creationId xmlns:a16="http://schemas.microsoft.com/office/drawing/2014/main" id="{78C4D3B5-4F9F-511C-AC82-7A0EA00B69C5}"/>
              </a:ext>
            </a:extLst>
          </p:cNvPr>
          <p:cNvSpPr>
            <a:spLocks noGrp="1"/>
          </p:cNvSpPr>
          <p:nvPr>
            <p:ph type="body" sz="quarter" idx="14"/>
          </p:nvPr>
        </p:nvSpPr>
        <p:spPr>
          <a:xfrm>
            <a:off x="5257800" y="3830472"/>
            <a:ext cx="6349067" cy="1821542"/>
          </a:xfrm>
        </p:spPr>
        <p:txBody>
          <a:bodyPr/>
          <a:lstStyle>
            <a:lvl1pPr marL="0" indent="0" algn="l">
              <a:buNone/>
              <a:defRPr sz="1800" b="1">
                <a:solidFill>
                  <a:srgbClr val="0072BC"/>
                </a:solidFill>
              </a:defRPr>
            </a:lvl1pPr>
            <a:lvl2pPr marL="457200" indent="0" algn="l">
              <a:buNone/>
              <a:defRPr sz="1600" b="1">
                <a:solidFill>
                  <a:srgbClr val="0B8C45"/>
                </a:solidFill>
              </a:defRPr>
            </a:lvl2pPr>
            <a:lvl3pPr marL="914400" indent="0" algn="l">
              <a:buNone/>
              <a:defRPr sz="1400"/>
            </a:lvl3pPr>
            <a:lvl4pPr marL="1371600" indent="0" algn="l">
              <a:buNone/>
              <a:defRPr sz="1200"/>
            </a:lvl4pPr>
            <a:lvl5pPr marL="1828800" indent="0" algn="l">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Oval 14">
            <a:extLst>
              <a:ext uri="{FF2B5EF4-FFF2-40B4-BE49-F238E27FC236}">
                <a16:creationId xmlns:a16="http://schemas.microsoft.com/office/drawing/2014/main" id="{A81396BC-71BE-B9DB-B916-0148CD7C1EEB}"/>
              </a:ext>
            </a:extLst>
          </p:cNvPr>
          <p:cNvSpPr/>
          <p:nvPr userDrawn="1"/>
        </p:nvSpPr>
        <p:spPr bwMode="auto">
          <a:xfrm>
            <a:off x="755062" y="6167438"/>
            <a:ext cx="385762" cy="385762"/>
          </a:xfrm>
          <a:prstGeom prst="ellipse">
            <a:avLst/>
          </a:prstGeom>
          <a:solidFill>
            <a:srgbClr val="0072BC"/>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6" name="Rectangle 69">
            <a:extLst>
              <a:ext uri="{FF2B5EF4-FFF2-40B4-BE49-F238E27FC236}">
                <a16:creationId xmlns:a16="http://schemas.microsoft.com/office/drawing/2014/main" id="{172D7069-DFE2-5022-D58E-F4A4DBEE841C}"/>
              </a:ext>
            </a:extLst>
          </p:cNvPr>
          <p:cNvSpPr txBox="1">
            <a:spLocks noChangeArrowheads="1"/>
          </p:cNvSpPr>
          <p:nvPr userDrawn="1"/>
        </p:nvSpPr>
        <p:spPr bwMode="auto">
          <a:xfrm>
            <a:off x="697002" y="6181726"/>
            <a:ext cx="501882" cy="327562"/>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ctr" anchorCtr="0" compatLnSpc="1">
            <a:prstTxWarp prst="textNoShape">
              <a:avLst/>
            </a:prstTxWarp>
          </a:bodyPr>
          <a:lstStyle>
            <a:defPPr>
              <a:defRPr lang="en-US"/>
            </a:defPPr>
            <a:lvl1pPr algn="ctr" rtl="0" eaLnBrk="1" fontAlgn="base" hangingPunct="1">
              <a:spcBef>
                <a:spcPct val="0"/>
              </a:spcBef>
              <a:spcAft>
                <a:spcPct val="0"/>
              </a:spcAft>
              <a:defRPr sz="2000" b="0" kern="1200">
                <a:solidFill>
                  <a:srgbClr val="FFFFFF"/>
                </a:solidFill>
                <a:latin typeface="Arial" panose="020B06040202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fld id="{3B405BB5-1723-47E6-8FDA-E36D86FBCAE4}" type="slidenum">
              <a:rPr lang="en-US" altLang="en-US" sz="1100" smtClean="0"/>
              <a:pPr/>
              <a:t>‹#›</a:t>
            </a:fld>
            <a:endParaRPr lang="en-US" altLang="en-US" sz="1100" dirty="0"/>
          </a:p>
        </p:txBody>
      </p:sp>
      <p:sp>
        <p:nvSpPr>
          <p:cNvPr id="18" name="Oval 17">
            <a:extLst>
              <a:ext uri="{FF2B5EF4-FFF2-40B4-BE49-F238E27FC236}">
                <a16:creationId xmlns:a16="http://schemas.microsoft.com/office/drawing/2014/main" id="{9CC38FC6-D428-9553-6B83-A267FF9F1CB3}"/>
              </a:ext>
            </a:extLst>
          </p:cNvPr>
          <p:cNvSpPr/>
          <p:nvPr userDrawn="1"/>
        </p:nvSpPr>
        <p:spPr bwMode="auto">
          <a:xfrm>
            <a:off x="558800" y="1556685"/>
            <a:ext cx="3860800" cy="3860800"/>
          </a:xfrm>
          <a:prstGeom prst="ellipse">
            <a:avLst/>
          </a:prstGeom>
          <a:solidFill>
            <a:schemeClr val="accent5"/>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12" name="Picture 11">
            <a:hlinkClick r:id="rId3"/>
            <a:extLst>
              <a:ext uri="{FF2B5EF4-FFF2-40B4-BE49-F238E27FC236}">
                <a16:creationId xmlns:a16="http://schemas.microsoft.com/office/drawing/2014/main" id="{77F481B2-1312-FBFF-89BF-9D5778311D5E}"/>
              </a:ext>
            </a:extLst>
          </p:cNvPr>
          <p:cNvPicPr>
            <a:picLocks noChangeAspect="1"/>
          </p:cNvPicPr>
          <p:nvPr userDrawn="1"/>
        </p:nvPicPr>
        <p:blipFill>
          <a:blip r:embed="rId4"/>
          <a:srcRect/>
          <a:stretch/>
        </p:blipFill>
        <p:spPr bwMode="auto">
          <a:xfrm>
            <a:off x="10807189" y="5805661"/>
            <a:ext cx="799678" cy="799678"/>
          </a:xfrm>
          <a:prstGeom prst="rect">
            <a:avLst/>
          </a:prstGeom>
          <a:noFill/>
          <a:ln>
            <a:noFill/>
          </a:ln>
        </p:spPr>
      </p:pic>
    </p:spTree>
    <p:extLst>
      <p:ext uri="{BB962C8B-B14F-4D97-AF65-F5344CB8AC3E}">
        <p14:creationId xmlns:p14="http://schemas.microsoft.com/office/powerpoint/2010/main" val="1801021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tails - Sty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74D5E-2D17-6BD5-3150-9EC31F48683B}"/>
              </a:ext>
            </a:extLst>
          </p:cNvPr>
          <p:cNvSpPr>
            <a:spLocks noGrp="1"/>
          </p:cNvSpPr>
          <p:nvPr>
            <p:ph type="title"/>
          </p:nvPr>
        </p:nvSpPr>
        <p:spPr>
          <a:xfrm>
            <a:off x="658902" y="177407"/>
            <a:ext cx="10869083" cy="1054892"/>
          </a:xfrm>
        </p:spPr>
        <p:txBody>
          <a:bodyPr anchor="ctr"/>
          <a:lstStyle>
            <a:lvl1pPr algn="ctr">
              <a:defRPr/>
            </a:lvl1pPr>
          </a:lstStyle>
          <a:p>
            <a:r>
              <a:rPr lang="en-US" dirty="0"/>
              <a:t>Click to edit Master title style</a:t>
            </a:r>
          </a:p>
        </p:txBody>
      </p:sp>
      <p:sp>
        <p:nvSpPr>
          <p:cNvPr id="8" name="Oval 7">
            <a:extLst>
              <a:ext uri="{FF2B5EF4-FFF2-40B4-BE49-F238E27FC236}">
                <a16:creationId xmlns:a16="http://schemas.microsoft.com/office/drawing/2014/main" id="{02079AD9-3CB1-64A9-3605-AAEC8EBCDC19}"/>
              </a:ext>
            </a:extLst>
          </p:cNvPr>
          <p:cNvSpPr/>
          <p:nvPr userDrawn="1"/>
        </p:nvSpPr>
        <p:spPr bwMode="auto">
          <a:xfrm>
            <a:off x="755062" y="6167438"/>
            <a:ext cx="385762" cy="385762"/>
          </a:xfrm>
          <a:prstGeom prst="ellipse">
            <a:avLst/>
          </a:prstGeom>
          <a:solidFill>
            <a:srgbClr val="0072BC"/>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9" name="Rectangle 69">
            <a:extLst>
              <a:ext uri="{FF2B5EF4-FFF2-40B4-BE49-F238E27FC236}">
                <a16:creationId xmlns:a16="http://schemas.microsoft.com/office/drawing/2014/main" id="{966C293B-3441-87D3-D898-93C30436AFF9}"/>
              </a:ext>
            </a:extLst>
          </p:cNvPr>
          <p:cNvSpPr txBox="1">
            <a:spLocks noChangeArrowheads="1"/>
          </p:cNvSpPr>
          <p:nvPr userDrawn="1"/>
        </p:nvSpPr>
        <p:spPr bwMode="auto">
          <a:xfrm>
            <a:off x="697002" y="6181726"/>
            <a:ext cx="501882" cy="327562"/>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ctr" anchorCtr="0" compatLnSpc="1">
            <a:prstTxWarp prst="textNoShape">
              <a:avLst/>
            </a:prstTxWarp>
          </a:bodyPr>
          <a:lstStyle>
            <a:defPPr>
              <a:defRPr lang="en-US"/>
            </a:defPPr>
            <a:lvl1pPr algn="ctr" rtl="0" eaLnBrk="1" fontAlgn="base" hangingPunct="1">
              <a:spcBef>
                <a:spcPct val="0"/>
              </a:spcBef>
              <a:spcAft>
                <a:spcPct val="0"/>
              </a:spcAft>
              <a:defRPr sz="2000" b="0" kern="1200">
                <a:solidFill>
                  <a:srgbClr val="FFFFFF"/>
                </a:solidFill>
                <a:latin typeface="Arial" panose="020B06040202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fld id="{3B405BB5-1723-47E6-8FDA-E36D86FBCAE4}" type="slidenum">
              <a:rPr lang="en-US" altLang="en-US" sz="1100" smtClean="0"/>
              <a:pPr/>
              <a:t>‹#›</a:t>
            </a:fld>
            <a:endParaRPr lang="en-US" altLang="en-US" sz="1100" dirty="0"/>
          </a:p>
        </p:txBody>
      </p:sp>
      <p:sp>
        <p:nvSpPr>
          <p:cNvPr id="10" name="Content Placeholder 2">
            <a:extLst>
              <a:ext uri="{FF2B5EF4-FFF2-40B4-BE49-F238E27FC236}">
                <a16:creationId xmlns:a16="http://schemas.microsoft.com/office/drawing/2014/main" id="{29F32D06-0C74-7D77-9195-04DDF165E886}"/>
              </a:ext>
            </a:extLst>
          </p:cNvPr>
          <p:cNvSpPr>
            <a:spLocks noGrp="1"/>
          </p:cNvSpPr>
          <p:nvPr>
            <p:ph sz="half" idx="1"/>
          </p:nvPr>
        </p:nvSpPr>
        <p:spPr>
          <a:xfrm>
            <a:off x="708884" y="1605036"/>
            <a:ext cx="10819101" cy="4238795"/>
          </a:xfrm>
        </p:spPr>
        <p:txBody>
          <a:bodyPr/>
          <a:lstStyle>
            <a:lvl1pPr>
              <a:buClr>
                <a:srgbClr val="0072BC"/>
              </a:buClr>
              <a:defRPr sz="2800"/>
            </a:lvl1pPr>
            <a:lvl2pPr>
              <a:buClr>
                <a:srgbClr val="0B8C45"/>
              </a:buClr>
              <a:defRPr sz="2400"/>
            </a:lvl2pPr>
            <a:lvl3pPr>
              <a:buClr>
                <a:srgbClr val="0072BC"/>
              </a:buClr>
              <a:defRPr sz="2000"/>
            </a:lvl3pPr>
            <a:lvl4pPr>
              <a:buClr>
                <a:srgbClr val="0B8C45"/>
              </a:buClr>
              <a:defRPr sz="1800"/>
            </a:lvl4pPr>
            <a:lvl5pPr>
              <a:buClr>
                <a:srgbClr val="0072BC"/>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 name="Group 11">
            <a:extLst>
              <a:ext uri="{FF2B5EF4-FFF2-40B4-BE49-F238E27FC236}">
                <a16:creationId xmlns:a16="http://schemas.microsoft.com/office/drawing/2014/main" id="{C73BEC12-1DF9-EC15-6DDA-7AB7D8680996}"/>
              </a:ext>
            </a:extLst>
          </p:cNvPr>
          <p:cNvGrpSpPr/>
          <p:nvPr userDrawn="1"/>
        </p:nvGrpSpPr>
        <p:grpSpPr>
          <a:xfrm>
            <a:off x="9525" y="2"/>
            <a:ext cx="12191999" cy="1419503"/>
            <a:chOff x="9525" y="2"/>
            <a:chExt cx="12191999" cy="1419503"/>
          </a:xfrm>
        </p:grpSpPr>
        <p:pic>
          <p:nvPicPr>
            <p:cNvPr id="6" name="Picture 5">
              <a:extLst>
                <a:ext uri="{FF2B5EF4-FFF2-40B4-BE49-F238E27FC236}">
                  <a16:creationId xmlns:a16="http://schemas.microsoft.com/office/drawing/2014/main" id="{1C52C0DE-0625-7A75-7CCC-FE04E8E6B1E0}"/>
                </a:ext>
              </a:extLst>
            </p:cNvPr>
            <p:cNvPicPr>
              <a:picLocks noChangeAspect="1"/>
            </p:cNvPicPr>
            <p:nvPr userDrawn="1"/>
          </p:nvPicPr>
          <p:blipFill rotWithShape="1">
            <a:blip r:embed="rId2"/>
            <a:srcRect l="162" r="162" b="31313"/>
            <a:stretch/>
          </p:blipFill>
          <p:spPr>
            <a:xfrm>
              <a:off x="9525" y="2"/>
              <a:ext cx="12191999" cy="1233972"/>
            </a:xfrm>
            <a:prstGeom prst="rect">
              <a:avLst/>
            </a:prstGeom>
          </p:spPr>
        </p:pic>
        <p:sp>
          <p:nvSpPr>
            <p:cNvPr id="11" name="Rectangle 10">
              <a:extLst>
                <a:ext uri="{FF2B5EF4-FFF2-40B4-BE49-F238E27FC236}">
                  <a16:creationId xmlns:a16="http://schemas.microsoft.com/office/drawing/2014/main" id="{E891E278-75F9-9A3E-705E-43C3EEB53EBE}"/>
                </a:ext>
              </a:extLst>
            </p:cNvPr>
            <p:cNvSpPr/>
            <p:nvPr userDrawn="1"/>
          </p:nvSpPr>
          <p:spPr bwMode="auto">
            <a:xfrm>
              <a:off x="9525" y="1338782"/>
              <a:ext cx="12191999" cy="80723"/>
            </a:xfrm>
            <a:prstGeom prst="rect">
              <a:avLst/>
            </a:prstGeom>
            <a:solidFill>
              <a:srgbClr val="0072BC"/>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grpSp>
      <p:pic>
        <p:nvPicPr>
          <p:cNvPr id="14" name="Picture 13">
            <a:hlinkClick r:id="rId3"/>
            <a:extLst>
              <a:ext uri="{FF2B5EF4-FFF2-40B4-BE49-F238E27FC236}">
                <a16:creationId xmlns:a16="http://schemas.microsoft.com/office/drawing/2014/main" id="{8741FE4D-AF36-0073-7AFA-3676C43CD419}"/>
              </a:ext>
            </a:extLst>
          </p:cNvPr>
          <p:cNvPicPr>
            <a:picLocks noChangeAspect="1"/>
          </p:cNvPicPr>
          <p:nvPr userDrawn="1"/>
        </p:nvPicPr>
        <p:blipFill>
          <a:blip r:embed="rId4"/>
          <a:srcRect/>
          <a:stretch/>
        </p:blipFill>
        <p:spPr bwMode="auto">
          <a:xfrm>
            <a:off x="10807189" y="5805661"/>
            <a:ext cx="799678" cy="799678"/>
          </a:xfrm>
          <a:prstGeom prst="rect">
            <a:avLst/>
          </a:prstGeom>
          <a:noFill/>
          <a:ln>
            <a:noFill/>
          </a:ln>
        </p:spPr>
      </p:pic>
    </p:spTree>
    <p:extLst>
      <p:ext uri="{BB962C8B-B14F-4D97-AF65-F5344CB8AC3E}">
        <p14:creationId xmlns:p14="http://schemas.microsoft.com/office/powerpoint/2010/main" val="4277784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9F2802E-5B5A-CCB0-244E-296F90A2DB85}"/>
              </a:ext>
            </a:extLst>
          </p:cNvPr>
          <p:cNvGrpSpPr/>
          <p:nvPr userDrawn="1"/>
        </p:nvGrpSpPr>
        <p:grpSpPr>
          <a:xfrm>
            <a:off x="9525" y="2"/>
            <a:ext cx="12191999" cy="1419503"/>
            <a:chOff x="9525" y="2"/>
            <a:chExt cx="12191999" cy="1419503"/>
          </a:xfrm>
        </p:grpSpPr>
        <p:pic>
          <p:nvPicPr>
            <p:cNvPr id="13" name="Picture 12">
              <a:extLst>
                <a:ext uri="{FF2B5EF4-FFF2-40B4-BE49-F238E27FC236}">
                  <a16:creationId xmlns:a16="http://schemas.microsoft.com/office/drawing/2014/main" id="{7E57D8FA-D706-4256-EC77-1C48199379C4}"/>
                </a:ext>
              </a:extLst>
            </p:cNvPr>
            <p:cNvPicPr>
              <a:picLocks noChangeAspect="1"/>
            </p:cNvPicPr>
            <p:nvPr userDrawn="1"/>
          </p:nvPicPr>
          <p:blipFill rotWithShape="1">
            <a:blip r:embed="rId2"/>
            <a:srcRect l="162" r="162" b="31313"/>
            <a:stretch/>
          </p:blipFill>
          <p:spPr>
            <a:xfrm>
              <a:off x="9525" y="2"/>
              <a:ext cx="12191999" cy="1233972"/>
            </a:xfrm>
            <a:prstGeom prst="rect">
              <a:avLst/>
            </a:prstGeom>
          </p:spPr>
        </p:pic>
        <p:sp>
          <p:nvSpPr>
            <p:cNvPr id="14" name="Rectangle 13">
              <a:extLst>
                <a:ext uri="{FF2B5EF4-FFF2-40B4-BE49-F238E27FC236}">
                  <a16:creationId xmlns:a16="http://schemas.microsoft.com/office/drawing/2014/main" id="{826E6A9D-1D95-5126-5E46-C0AD0B5BA8F1}"/>
                </a:ext>
              </a:extLst>
            </p:cNvPr>
            <p:cNvSpPr/>
            <p:nvPr userDrawn="1"/>
          </p:nvSpPr>
          <p:spPr bwMode="auto">
            <a:xfrm>
              <a:off x="9525" y="1338782"/>
              <a:ext cx="12191999" cy="80723"/>
            </a:xfrm>
            <a:prstGeom prst="rect">
              <a:avLst/>
            </a:prstGeom>
            <a:solidFill>
              <a:srgbClr val="0072BC"/>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sp>
        <p:nvSpPr>
          <p:cNvPr id="2" name="Title 1"/>
          <p:cNvSpPr>
            <a:spLocks noGrp="1"/>
          </p:cNvSpPr>
          <p:nvPr>
            <p:ph type="title"/>
          </p:nvPr>
        </p:nvSpPr>
        <p:spPr>
          <a:xfrm>
            <a:off x="711000" y="278748"/>
            <a:ext cx="10869083" cy="914399"/>
          </a:xfrm>
        </p:spPr>
        <p:txBody>
          <a:bodyPr anchor="ctr"/>
          <a:lstStyle>
            <a:lvl1pPr algn="ctr">
              <a:defRPr>
                <a:effectLst/>
              </a:defRPr>
            </a:lvl1pPr>
          </a:lstStyle>
          <a:p>
            <a:r>
              <a:rPr lang="en-US" dirty="0"/>
              <a:t>Click to edit Master title style</a:t>
            </a:r>
          </a:p>
        </p:txBody>
      </p:sp>
      <p:sp>
        <p:nvSpPr>
          <p:cNvPr id="3" name="Content Placeholder 2"/>
          <p:cNvSpPr>
            <a:spLocks noGrp="1"/>
          </p:cNvSpPr>
          <p:nvPr>
            <p:ph sz="half" idx="1"/>
          </p:nvPr>
        </p:nvSpPr>
        <p:spPr>
          <a:xfrm>
            <a:off x="708884" y="1594318"/>
            <a:ext cx="5304367" cy="4167431"/>
          </a:xfrm>
        </p:spPr>
        <p:txBody>
          <a:bodyPr/>
          <a:lstStyle>
            <a:lvl1pPr>
              <a:buClr>
                <a:srgbClr val="0072BC"/>
              </a:buClr>
              <a:defRPr sz="2800"/>
            </a:lvl1pPr>
            <a:lvl2pPr>
              <a:buClr>
                <a:srgbClr val="0B8C45"/>
              </a:buClr>
              <a:defRPr sz="2400"/>
            </a:lvl2pPr>
            <a:lvl3pPr>
              <a:buClr>
                <a:srgbClr val="0072BC"/>
              </a:buClr>
              <a:defRPr sz="2000"/>
            </a:lvl3pPr>
            <a:lvl4pPr>
              <a:buClr>
                <a:srgbClr val="0B8C45"/>
              </a:buClr>
              <a:defRPr sz="1800"/>
            </a:lvl4pPr>
            <a:lvl5pPr>
              <a:buClr>
                <a:srgbClr val="0072BC"/>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8567" y="1594318"/>
            <a:ext cx="5306483" cy="4167431"/>
          </a:xfrm>
        </p:spPr>
        <p:txBody>
          <a:bodyPr/>
          <a:lstStyle>
            <a:lvl1pPr>
              <a:buClr>
                <a:srgbClr val="0072BC"/>
              </a:buClr>
              <a:defRPr sz="2800"/>
            </a:lvl1pPr>
            <a:lvl2pPr>
              <a:buClr>
                <a:srgbClr val="0B8C45"/>
              </a:buClr>
              <a:defRPr sz="2400"/>
            </a:lvl2pPr>
            <a:lvl3pPr>
              <a:buClr>
                <a:srgbClr val="0072BC"/>
              </a:buClr>
              <a:defRPr sz="2000"/>
            </a:lvl3pPr>
            <a:lvl4pPr>
              <a:buClr>
                <a:srgbClr val="0B8C45"/>
              </a:buClr>
              <a:defRPr sz="1800"/>
            </a:lvl4pPr>
            <a:lvl5pPr>
              <a:buClr>
                <a:srgbClr val="0072BC"/>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8">
            <a:extLst>
              <a:ext uri="{FF2B5EF4-FFF2-40B4-BE49-F238E27FC236}">
                <a16:creationId xmlns:a16="http://schemas.microsoft.com/office/drawing/2014/main" id="{BA26C01E-889D-4570-AF10-F7678777DCB5}"/>
              </a:ext>
            </a:extLst>
          </p:cNvPr>
          <p:cNvSpPr>
            <a:spLocks noGrp="1" noChangeArrowheads="1"/>
          </p:cNvSpPr>
          <p:nvPr>
            <p:ph type="ftr" sz="quarter" idx="11"/>
          </p:nvPr>
        </p:nvSpPr>
        <p:spPr>
          <a:xfrm>
            <a:off x="4175124" y="6114872"/>
            <a:ext cx="3860800" cy="457200"/>
          </a:xfrm>
          <a:ln/>
        </p:spPr>
        <p:txBody>
          <a:bodyPr anchor="ctr"/>
          <a:lstStyle>
            <a:lvl1pPr>
              <a:defRPr/>
            </a:lvl1pPr>
          </a:lstStyle>
          <a:p>
            <a:pPr>
              <a:defRPr/>
            </a:pPr>
            <a:endParaRPr lang="en-US" dirty="0"/>
          </a:p>
        </p:txBody>
      </p:sp>
      <p:sp>
        <p:nvSpPr>
          <p:cNvPr id="10" name="Oval 9">
            <a:extLst>
              <a:ext uri="{FF2B5EF4-FFF2-40B4-BE49-F238E27FC236}">
                <a16:creationId xmlns:a16="http://schemas.microsoft.com/office/drawing/2014/main" id="{C832F72B-6DAA-B797-C6B1-73828EDEC060}"/>
              </a:ext>
            </a:extLst>
          </p:cNvPr>
          <p:cNvSpPr/>
          <p:nvPr userDrawn="1"/>
        </p:nvSpPr>
        <p:spPr bwMode="auto">
          <a:xfrm>
            <a:off x="755062" y="6167438"/>
            <a:ext cx="385762" cy="385762"/>
          </a:xfrm>
          <a:prstGeom prst="ellipse">
            <a:avLst/>
          </a:prstGeom>
          <a:solidFill>
            <a:srgbClr val="0072BC"/>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1" name="Rectangle 69">
            <a:extLst>
              <a:ext uri="{FF2B5EF4-FFF2-40B4-BE49-F238E27FC236}">
                <a16:creationId xmlns:a16="http://schemas.microsoft.com/office/drawing/2014/main" id="{3C1500D6-FB75-2BE5-4AEB-905666083753}"/>
              </a:ext>
            </a:extLst>
          </p:cNvPr>
          <p:cNvSpPr txBox="1">
            <a:spLocks noChangeArrowheads="1"/>
          </p:cNvSpPr>
          <p:nvPr userDrawn="1"/>
        </p:nvSpPr>
        <p:spPr bwMode="auto">
          <a:xfrm>
            <a:off x="697002" y="6181726"/>
            <a:ext cx="501882" cy="327562"/>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ctr" anchorCtr="0" compatLnSpc="1">
            <a:prstTxWarp prst="textNoShape">
              <a:avLst/>
            </a:prstTxWarp>
          </a:bodyPr>
          <a:lstStyle>
            <a:defPPr>
              <a:defRPr lang="en-US"/>
            </a:defPPr>
            <a:lvl1pPr algn="ctr" rtl="0" eaLnBrk="1" fontAlgn="base" hangingPunct="1">
              <a:spcBef>
                <a:spcPct val="0"/>
              </a:spcBef>
              <a:spcAft>
                <a:spcPct val="0"/>
              </a:spcAft>
              <a:defRPr sz="2000" b="0" kern="1200">
                <a:solidFill>
                  <a:srgbClr val="FFFFFF"/>
                </a:solidFill>
                <a:latin typeface="Arial" panose="020B06040202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fld id="{3B405BB5-1723-47E6-8FDA-E36D86FBCAE4}" type="slidenum">
              <a:rPr lang="en-US" altLang="en-US" sz="1100" smtClean="0"/>
              <a:pPr/>
              <a:t>‹#›</a:t>
            </a:fld>
            <a:endParaRPr lang="en-US" altLang="en-US" sz="1100" dirty="0"/>
          </a:p>
        </p:txBody>
      </p:sp>
      <p:pic>
        <p:nvPicPr>
          <p:cNvPr id="16" name="Picture 15">
            <a:hlinkClick r:id="rId3"/>
            <a:extLst>
              <a:ext uri="{FF2B5EF4-FFF2-40B4-BE49-F238E27FC236}">
                <a16:creationId xmlns:a16="http://schemas.microsoft.com/office/drawing/2014/main" id="{B33A7D16-A540-F88F-13BF-40C43B5194F6}"/>
              </a:ext>
            </a:extLst>
          </p:cNvPr>
          <p:cNvPicPr>
            <a:picLocks noChangeAspect="1"/>
          </p:cNvPicPr>
          <p:nvPr userDrawn="1"/>
        </p:nvPicPr>
        <p:blipFill>
          <a:blip r:embed="rId4"/>
          <a:srcRect/>
          <a:stretch/>
        </p:blipFill>
        <p:spPr bwMode="auto">
          <a:xfrm>
            <a:off x="10807189" y="5805661"/>
            <a:ext cx="799678" cy="799678"/>
          </a:xfrm>
          <a:prstGeom prst="rect">
            <a:avLst/>
          </a:prstGeom>
          <a:noFill/>
          <a:ln>
            <a:noFill/>
          </a:ln>
        </p:spPr>
      </p:pic>
    </p:spTree>
    <p:extLst>
      <p:ext uri="{BB962C8B-B14F-4D97-AF65-F5344CB8AC3E}">
        <p14:creationId xmlns:p14="http://schemas.microsoft.com/office/powerpoint/2010/main" val="148101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EEA800D-B5D2-733D-B926-B218397668EF}"/>
              </a:ext>
            </a:extLst>
          </p:cNvPr>
          <p:cNvPicPr>
            <a:picLocks noChangeAspect="1"/>
          </p:cNvPicPr>
          <p:nvPr userDrawn="1"/>
        </p:nvPicPr>
        <p:blipFill rotWithShape="1">
          <a:blip r:embed="rId2"/>
          <a:srcRect l="30967" t="-317" r="17118" b="317"/>
          <a:stretch/>
        </p:blipFill>
        <p:spPr>
          <a:xfrm>
            <a:off x="9525" y="0"/>
            <a:ext cx="12182475" cy="3446604"/>
          </a:xfrm>
          <a:prstGeom prst="rect">
            <a:avLst/>
          </a:prstGeom>
        </p:spPr>
      </p:pic>
      <p:sp>
        <p:nvSpPr>
          <p:cNvPr id="2" name="Title 1"/>
          <p:cNvSpPr>
            <a:spLocks noGrp="1"/>
          </p:cNvSpPr>
          <p:nvPr>
            <p:ph type="title"/>
          </p:nvPr>
        </p:nvSpPr>
        <p:spPr>
          <a:xfrm>
            <a:off x="963084" y="1869550"/>
            <a:ext cx="10363200" cy="1362075"/>
          </a:xfrm>
        </p:spPr>
        <p:txBody>
          <a:bodyPr anchor="ctr"/>
          <a:lstStyle>
            <a:lvl1pPr algn="ctr">
              <a:defRPr sz="4000" b="1" cap="all"/>
            </a:lvl1pPr>
          </a:lstStyle>
          <a:p>
            <a:r>
              <a:rPr lang="en-US" dirty="0"/>
              <a:t>Click to edit Master title style</a:t>
            </a:r>
          </a:p>
        </p:txBody>
      </p:sp>
      <p:sp>
        <p:nvSpPr>
          <p:cNvPr id="3" name="Text Placeholder 2"/>
          <p:cNvSpPr>
            <a:spLocks noGrp="1"/>
          </p:cNvSpPr>
          <p:nvPr>
            <p:ph type="body" idx="1"/>
          </p:nvPr>
        </p:nvSpPr>
        <p:spPr>
          <a:xfrm>
            <a:off x="963084" y="4126038"/>
            <a:ext cx="10363200" cy="1160584"/>
          </a:xfrm>
        </p:spPr>
        <p:txBody>
          <a:bodyPr anchor="ctr"/>
          <a:lstStyle>
            <a:lvl1pPr marL="0" indent="0" algn="ctr">
              <a:buNone/>
              <a:defRPr sz="2400" b="1">
                <a:solidFill>
                  <a:srgbClr val="0072BC"/>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7" name="Footer Placeholder 3">
            <a:extLst>
              <a:ext uri="{FF2B5EF4-FFF2-40B4-BE49-F238E27FC236}">
                <a16:creationId xmlns:a16="http://schemas.microsoft.com/office/drawing/2014/main" id="{D92237B0-F511-25C0-0629-A8CFEAFB3C60}"/>
              </a:ext>
            </a:extLst>
          </p:cNvPr>
          <p:cNvSpPr>
            <a:spLocks noGrp="1"/>
          </p:cNvSpPr>
          <p:nvPr>
            <p:ph type="ftr" sz="quarter" idx="11"/>
          </p:nvPr>
        </p:nvSpPr>
        <p:spPr>
          <a:xfrm>
            <a:off x="4162751" y="6052088"/>
            <a:ext cx="3860800" cy="457200"/>
          </a:xfrm>
        </p:spPr>
        <p:txBody>
          <a:bodyPr anchor="ctr"/>
          <a:lstStyle/>
          <a:p>
            <a:pPr>
              <a:defRPr/>
            </a:pPr>
            <a:endParaRPr lang="en-US"/>
          </a:p>
        </p:txBody>
      </p:sp>
      <p:sp>
        <p:nvSpPr>
          <p:cNvPr id="9" name="Oval 8">
            <a:extLst>
              <a:ext uri="{FF2B5EF4-FFF2-40B4-BE49-F238E27FC236}">
                <a16:creationId xmlns:a16="http://schemas.microsoft.com/office/drawing/2014/main" id="{43F6A675-14AE-43FE-2415-1FD16FB60B89}"/>
              </a:ext>
            </a:extLst>
          </p:cNvPr>
          <p:cNvSpPr/>
          <p:nvPr userDrawn="1"/>
        </p:nvSpPr>
        <p:spPr bwMode="auto">
          <a:xfrm>
            <a:off x="755062" y="6167438"/>
            <a:ext cx="385762" cy="385762"/>
          </a:xfrm>
          <a:prstGeom prst="ellipse">
            <a:avLst/>
          </a:prstGeom>
          <a:solidFill>
            <a:srgbClr val="0072BC"/>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0" name="Rectangle 69">
            <a:extLst>
              <a:ext uri="{FF2B5EF4-FFF2-40B4-BE49-F238E27FC236}">
                <a16:creationId xmlns:a16="http://schemas.microsoft.com/office/drawing/2014/main" id="{2A6CFB20-1B6D-E82F-F00C-9AA4B2030B3F}"/>
              </a:ext>
            </a:extLst>
          </p:cNvPr>
          <p:cNvSpPr txBox="1">
            <a:spLocks noChangeArrowheads="1"/>
          </p:cNvSpPr>
          <p:nvPr userDrawn="1"/>
        </p:nvSpPr>
        <p:spPr bwMode="auto">
          <a:xfrm>
            <a:off x="697002" y="6181726"/>
            <a:ext cx="501882" cy="327562"/>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ctr" anchorCtr="0" compatLnSpc="1">
            <a:prstTxWarp prst="textNoShape">
              <a:avLst/>
            </a:prstTxWarp>
          </a:bodyPr>
          <a:lstStyle>
            <a:defPPr>
              <a:defRPr lang="en-US"/>
            </a:defPPr>
            <a:lvl1pPr algn="ctr" rtl="0" eaLnBrk="1" fontAlgn="base" hangingPunct="1">
              <a:spcBef>
                <a:spcPct val="0"/>
              </a:spcBef>
              <a:spcAft>
                <a:spcPct val="0"/>
              </a:spcAft>
              <a:defRPr sz="2000" b="0" kern="1200">
                <a:solidFill>
                  <a:srgbClr val="FFFFFF"/>
                </a:solidFill>
                <a:latin typeface="Arial" panose="020B06040202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fld id="{3B405BB5-1723-47E6-8FDA-E36D86FBCAE4}" type="slidenum">
              <a:rPr lang="en-US" altLang="en-US" sz="1100" smtClean="0"/>
              <a:pPr/>
              <a:t>‹#›</a:t>
            </a:fld>
            <a:endParaRPr lang="en-US" altLang="en-US" sz="1100" dirty="0"/>
          </a:p>
        </p:txBody>
      </p:sp>
      <p:sp>
        <p:nvSpPr>
          <p:cNvPr id="11" name="Rectangle 10">
            <a:extLst>
              <a:ext uri="{FF2B5EF4-FFF2-40B4-BE49-F238E27FC236}">
                <a16:creationId xmlns:a16="http://schemas.microsoft.com/office/drawing/2014/main" id="{B3161072-58F9-1F94-5B7E-4C7BBDB0E678}"/>
              </a:ext>
            </a:extLst>
          </p:cNvPr>
          <p:cNvSpPr/>
          <p:nvPr userDrawn="1"/>
        </p:nvSpPr>
        <p:spPr bwMode="auto">
          <a:xfrm rot="10800000" flipV="1">
            <a:off x="0" y="3487086"/>
            <a:ext cx="12192000" cy="94314"/>
          </a:xfrm>
          <a:prstGeom prst="rect">
            <a:avLst/>
          </a:prstGeom>
          <a:solidFill>
            <a:srgbClr val="0072BC"/>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14" name="Picture 13">
            <a:hlinkClick r:id="rId3"/>
            <a:extLst>
              <a:ext uri="{FF2B5EF4-FFF2-40B4-BE49-F238E27FC236}">
                <a16:creationId xmlns:a16="http://schemas.microsoft.com/office/drawing/2014/main" id="{6C325C07-31FF-7307-2762-6CC5DD5A94CC}"/>
              </a:ext>
            </a:extLst>
          </p:cNvPr>
          <p:cNvPicPr>
            <a:picLocks noChangeAspect="1"/>
          </p:cNvPicPr>
          <p:nvPr userDrawn="1"/>
        </p:nvPicPr>
        <p:blipFill>
          <a:blip r:embed="rId4"/>
          <a:srcRect/>
          <a:stretch/>
        </p:blipFill>
        <p:spPr bwMode="auto">
          <a:xfrm>
            <a:off x="10807189" y="5805661"/>
            <a:ext cx="799678" cy="799678"/>
          </a:xfrm>
          <a:prstGeom prst="rect">
            <a:avLst/>
          </a:prstGeom>
          <a:noFill/>
          <a:ln>
            <a:noFill/>
          </a:ln>
        </p:spPr>
      </p:pic>
    </p:spTree>
    <p:extLst>
      <p:ext uri="{BB962C8B-B14F-4D97-AF65-F5344CB8AC3E}">
        <p14:creationId xmlns:p14="http://schemas.microsoft.com/office/powerpoint/2010/main" val="206200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3AE22555-5DB4-20CB-A52C-F9FEB5C29BD6}"/>
              </a:ext>
            </a:extLst>
          </p:cNvPr>
          <p:cNvGrpSpPr/>
          <p:nvPr userDrawn="1"/>
        </p:nvGrpSpPr>
        <p:grpSpPr>
          <a:xfrm>
            <a:off x="9525" y="2"/>
            <a:ext cx="12191999" cy="1419503"/>
            <a:chOff x="9525" y="2"/>
            <a:chExt cx="12191999" cy="1419503"/>
          </a:xfrm>
        </p:grpSpPr>
        <p:pic>
          <p:nvPicPr>
            <p:cNvPr id="16" name="Picture 15">
              <a:extLst>
                <a:ext uri="{FF2B5EF4-FFF2-40B4-BE49-F238E27FC236}">
                  <a16:creationId xmlns:a16="http://schemas.microsoft.com/office/drawing/2014/main" id="{C6AA79C0-3208-B316-0822-D14B748390B1}"/>
                </a:ext>
              </a:extLst>
            </p:cNvPr>
            <p:cNvPicPr>
              <a:picLocks noChangeAspect="1"/>
            </p:cNvPicPr>
            <p:nvPr userDrawn="1"/>
          </p:nvPicPr>
          <p:blipFill rotWithShape="1">
            <a:blip r:embed="rId2"/>
            <a:srcRect l="162" r="162" b="31313"/>
            <a:stretch/>
          </p:blipFill>
          <p:spPr>
            <a:xfrm>
              <a:off x="9525" y="2"/>
              <a:ext cx="12191999" cy="1233972"/>
            </a:xfrm>
            <a:prstGeom prst="rect">
              <a:avLst/>
            </a:prstGeom>
          </p:spPr>
        </p:pic>
        <p:sp>
          <p:nvSpPr>
            <p:cNvPr id="17" name="Rectangle 16">
              <a:extLst>
                <a:ext uri="{FF2B5EF4-FFF2-40B4-BE49-F238E27FC236}">
                  <a16:creationId xmlns:a16="http://schemas.microsoft.com/office/drawing/2014/main" id="{0BF1AB38-A63F-775C-BA26-E63B7D5462D5}"/>
                </a:ext>
              </a:extLst>
            </p:cNvPr>
            <p:cNvSpPr/>
            <p:nvPr userDrawn="1"/>
          </p:nvSpPr>
          <p:spPr bwMode="auto">
            <a:xfrm>
              <a:off x="9525" y="1338782"/>
              <a:ext cx="12191999" cy="80723"/>
            </a:xfrm>
            <a:prstGeom prst="rect">
              <a:avLst/>
            </a:prstGeom>
            <a:solidFill>
              <a:srgbClr val="0072BC"/>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sp>
        <p:nvSpPr>
          <p:cNvPr id="2" name="Title 1"/>
          <p:cNvSpPr>
            <a:spLocks noGrp="1"/>
          </p:cNvSpPr>
          <p:nvPr>
            <p:ph type="title"/>
          </p:nvPr>
        </p:nvSpPr>
        <p:spPr>
          <a:xfrm>
            <a:off x="609600" y="274638"/>
            <a:ext cx="10972800" cy="1143000"/>
          </a:xfrm>
        </p:spPr>
        <p:txBody>
          <a:bodyPr anchor="ctr"/>
          <a:lstStyle>
            <a:lvl1pPr algn="ct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rgbClr val="0072B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6289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solidFill>
                  <a:srgbClr val="0072B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6289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3">
            <a:extLst>
              <a:ext uri="{FF2B5EF4-FFF2-40B4-BE49-F238E27FC236}">
                <a16:creationId xmlns:a16="http://schemas.microsoft.com/office/drawing/2014/main" id="{F21D4954-1D00-A433-0DDA-914045704C88}"/>
              </a:ext>
            </a:extLst>
          </p:cNvPr>
          <p:cNvSpPr>
            <a:spLocks noGrp="1"/>
          </p:cNvSpPr>
          <p:nvPr>
            <p:ph type="ftr" sz="quarter" idx="11"/>
          </p:nvPr>
        </p:nvSpPr>
        <p:spPr>
          <a:xfrm>
            <a:off x="4162751" y="6052088"/>
            <a:ext cx="3860800" cy="457200"/>
          </a:xfrm>
        </p:spPr>
        <p:txBody>
          <a:bodyPr anchor="ctr"/>
          <a:lstStyle/>
          <a:p>
            <a:pPr>
              <a:defRPr/>
            </a:pPr>
            <a:endParaRPr lang="en-US"/>
          </a:p>
        </p:txBody>
      </p:sp>
      <p:sp>
        <p:nvSpPr>
          <p:cNvPr id="13" name="Oval 12">
            <a:extLst>
              <a:ext uri="{FF2B5EF4-FFF2-40B4-BE49-F238E27FC236}">
                <a16:creationId xmlns:a16="http://schemas.microsoft.com/office/drawing/2014/main" id="{45DDD4EB-1A2E-953B-204B-349AC80A5FAC}"/>
              </a:ext>
            </a:extLst>
          </p:cNvPr>
          <p:cNvSpPr/>
          <p:nvPr userDrawn="1"/>
        </p:nvSpPr>
        <p:spPr bwMode="auto">
          <a:xfrm>
            <a:off x="755062" y="6167438"/>
            <a:ext cx="385762" cy="385762"/>
          </a:xfrm>
          <a:prstGeom prst="ellipse">
            <a:avLst/>
          </a:prstGeom>
          <a:solidFill>
            <a:srgbClr val="0072BC"/>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4" name="Rectangle 69">
            <a:extLst>
              <a:ext uri="{FF2B5EF4-FFF2-40B4-BE49-F238E27FC236}">
                <a16:creationId xmlns:a16="http://schemas.microsoft.com/office/drawing/2014/main" id="{A1503914-3B0A-65C3-A29E-90C3336CE103}"/>
              </a:ext>
            </a:extLst>
          </p:cNvPr>
          <p:cNvSpPr txBox="1">
            <a:spLocks noChangeArrowheads="1"/>
          </p:cNvSpPr>
          <p:nvPr userDrawn="1"/>
        </p:nvSpPr>
        <p:spPr bwMode="auto">
          <a:xfrm>
            <a:off x="697002" y="6181726"/>
            <a:ext cx="501882" cy="327562"/>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ctr" anchorCtr="0" compatLnSpc="1">
            <a:prstTxWarp prst="textNoShape">
              <a:avLst/>
            </a:prstTxWarp>
          </a:bodyPr>
          <a:lstStyle>
            <a:defPPr>
              <a:defRPr lang="en-US"/>
            </a:defPPr>
            <a:lvl1pPr algn="ctr" rtl="0" eaLnBrk="1" fontAlgn="base" hangingPunct="1">
              <a:spcBef>
                <a:spcPct val="0"/>
              </a:spcBef>
              <a:spcAft>
                <a:spcPct val="0"/>
              </a:spcAft>
              <a:defRPr sz="2000" b="0" kern="1200">
                <a:solidFill>
                  <a:srgbClr val="FFFFFF"/>
                </a:solidFill>
                <a:latin typeface="Arial" panose="020B06040202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fld id="{3B405BB5-1723-47E6-8FDA-E36D86FBCAE4}" type="slidenum">
              <a:rPr lang="en-US" altLang="en-US" sz="1100" smtClean="0"/>
              <a:pPr/>
              <a:t>‹#›</a:t>
            </a:fld>
            <a:endParaRPr lang="en-US" altLang="en-US" sz="1100" dirty="0"/>
          </a:p>
        </p:txBody>
      </p:sp>
      <p:pic>
        <p:nvPicPr>
          <p:cNvPr id="21" name="Picture 20">
            <a:hlinkClick r:id="rId3"/>
            <a:extLst>
              <a:ext uri="{FF2B5EF4-FFF2-40B4-BE49-F238E27FC236}">
                <a16:creationId xmlns:a16="http://schemas.microsoft.com/office/drawing/2014/main" id="{D143150A-4862-F734-A7B0-CB1FAEDD3114}"/>
              </a:ext>
            </a:extLst>
          </p:cNvPr>
          <p:cNvPicPr>
            <a:picLocks noChangeAspect="1"/>
          </p:cNvPicPr>
          <p:nvPr userDrawn="1"/>
        </p:nvPicPr>
        <p:blipFill>
          <a:blip r:embed="rId4"/>
          <a:srcRect/>
          <a:stretch/>
        </p:blipFill>
        <p:spPr bwMode="auto">
          <a:xfrm>
            <a:off x="10807189" y="5805661"/>
            <a:ext cx="799678" cy="799678"/>
          </a:xfrm>
          <a:prstGeom prst="rect">
            <a:avLst/>
          </a:prstGeom>
          <a:noFill/>
          <a:ln>
            <a:noFill/>
          </a:ln>
        </p:spPr>
      </p:pic>
    </p:spTree>
    <p:extLst>
      <p:ext uri="{BB962C8B-B14F-4D97-AF65-F5344CB8AC3E}">
        <p14:creationId xmlns:p14="http://schemas.microsoft.com/office/powerpoint/2010/main" val="2826847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3288" y="374112"/>
            <a:ext cx="10869083" cy="1090613"/>
          </a:xfrm>
        </p:spPr>
        <p:txBody>
          <a:bodyPr anchor="ctr"/>
          <a:lstStyle>
            <a:lvl1pPr algn="ctr">
              <a:defRPr/>
            </a:lvl1pPr>
          </a:lstStyle>
          <a:p>
            <a:r>
              <a:rPr lang="en-US" dirty="0"/>
              <a:t>Click to edit Master title style</a:t>
            </a:r>
          </a:p>
        </p:txBody>
      </p:sp>
      <p:sp>
        <p:nvSpPr>
          <p:cNvPr id="6" name="Footer Placeholder 3">
            <a:extLst>
              <a:ext uri="{FF2B5EF4-FFF2-40B4-BE49-F238E27FC236}">
                <a16:creationId xmlns:a16="http://schemas.microsoft.com/office/drawing/2014/main" id="{6413A339-C8CD-7EFE-87C2-1A746884A631}"/>
              </a:ext>
            </a:extLst>
          </p:cNvPr>
          <p:cNvSpPr>
            <a:spLocks noGrp="1"/>
          </p:cNvSpPr>
          <p:nvPr>
            <p:ph type="ftr" sz="quarter" idx="11"/>
          </p:nvPr>
        </p:nvSpPr>
        <p:spPr>
          <a:xfrm>
            <a:off x="4162751" y="6052088"/>
            <a:ext cx="3860800" cy="457200"/>
          </a:xfrm>
        </p:spPr>
        <p:txBody>
          <a:bodyPr anchor="ctr"/>
          <a:lstStyle/>
          <a:p>
            <a:pPr>
              <a:defRPr/>
            </a:pPr>
            <a:endParaRPr lang="en-US"/>
          </a:p>
        </p:txBody>
      </p:sp>
      <p:sp>
        <p:nvSpPr>
          <p:cNvPr id="8" name="Oval 7">
            <a:extLst>
              <a:ext uri="{FF2B5EF4-FFF2-40B4-BE49-F238E27FC236}">
                <a16:creationId xmlns:a16="http://schemas.microsoft.com/office/drawing/2014/main" id="{F746D228-3961-FAAA-0C14-72598E13523C}"/>
              </a:ext>
            </a:extLst>
          </p:cNvPr>
          <p:cNvSpPr/>
          <p:nvPr userDrawn="1"/>
        </p:nvSpPr>
        <p:spPr bwMode="auto">
          <a:xfrm>
            <a:off x="755062" y="6167438"/>
            <a:ext cx="385762" cy="385762"/>
          </a:xfrm>
          <a:prstGeom prst="ellipse">
            <a:avLst/>
          </a:prstGeom>
          <a:solidFill>
            <a:srgbClr val="0072BC"/>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9" name="Rectangle 69">
            <a:extLst>
              <a:ext uri="{FF2B5EF4-FFF2-40B4-BE49-F238E27FC236}">
                <a16:creationId xmlns:a16="http://schemas.microsoft.com/office/drawing/2014/main" id="{F7631C2B-2693-4066-2C9A-DF50681C7F85}"/>
              </a:ext>
            </a:extLst>
          </p:cNvPr>
          <p:cNvSpPr txBox="1">
            <a:spLocks noChangeArrowheads="1"/>
          </p:cNvSpPr>
          <p:nvPr userDrawn="1"/>
        </p:nvSpPr>
        <p:spPr bwMode="auto">
          <a:xfrm>
            <a:off x="697002" y="6181726"/>
            <a:ext cx="501882" cy="327562"/>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ctr" anchorCtr="0" compatLnSpc="1">
            <a:prstTxWarp prst="textNoShape">
              <a:avLst/>
            </a:prstTxWarp>
          </a:bodyPr>
          <a:lstStyle>
            <a:defPPr>
              <a:defRPr lang="en-US"/>
            </a:defPPr>
            <a:lvl1pPr algn="ctr" rtl="0" eaLnBrk="1" fontAlgn="base" hangingPunct="1">
              <a:spcBef>
                <a:spcPct val="0"/>
              </a:spcBef>
              <a:spcAft>
                <a:spcPct val="0"/>
              </a:spcAft>
              <a:defRPr sz="2000" b="0" kern="1200">
                <a:solidFill>
                  <a:srgbClr val="FFFFFF"/>
                </a:solidFill>
                <a:latin typeface="Arial" panose="020B06040202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fld id="{3B405BB5-1723-47E6-8FDA-E36D86FBCAE4}" type="slidenum">
              <a:rPr lang="en-US" altLang="en-US" sz="1100" smtClean="0"/>
              <a:pPr/>
              <a:t>‹#›</a:t>
            </a:fld>
            <a:endParaRPr lang="en-US" altLang="en-US" sz="1100" dirty="0"/>
          </a:p>
        </p:txBody>
      </p:sp>
      <p:pic>
        <p:nvPicPr>
          <p:cNvPr id="11" name="Picture 10">
            <a:hlinkClick r:id="rId2"/>
            <a:extLst>
              <a:ext uri="{FF2B5EF4-FFF2-40B4-BE49-F238E27FC236}">
                <a16:creationId xmlns:a16="http://schemas.microsoft.com/office/drawing/2014/main" id="{2DAAF480-DF8F-81D8-B712-10FF1694C386}"/>
              </a:ext>
            </a:extLst>
          </p:cNvPr>
          <p:cNvPicPr>
            <a:picLocks noChangeAspect="1"/>
          </p:cNvPicPr>
          <p:nvPr userDrawn="1"/>
        </p:nvPicPr>
        <p:blipFill>
          <a:blip r:embed="rId3"/>
          <a:srcRect/>
          <a:stretch/>
        </p:blipFill>
        <p:spPr bwMode="auto">
          <a:xfrm>
            <a:off x="10807189" y="5805661"/>
            <a:ext cx="799678" cy="799678"/>
          </a:xfrm>
          <a:prstGeom prst="rect">
            <a:avLst/>
          </a:prstGeom>
          <a:noFill/>
          <a:ln>
            <a:noFill/>
          </a:ln>
        </p:spPr>
      </p:pic>
    </p:spTree>
    <p:extLst>
      <p:ext uri="{BB962C8B-B14F-4D97-AF65-F5344CB8AC3E}">
        <p14:creationId xmlns:p14="http://schemas.microsoft.com/office/powerpoint/2010/main" val="4192741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119CB83E-7701-65BA-1868-D32C99042688}"/>
              </a:ext>
            </a:extLst>
          </p:cNvPr>
          <p:cNvSpPr>
            <a:spLocks noGrp="1"/>
          </p:cNvSpPr>
          <p:nvPr>
            <p:ph type="ftr" sz="quarter" idx="11"/>
          </p:nvPr>
        </p:nvSpPr>
        <p:spPr>
          <a:xfrm>
            <a:off x="4162751" y="6052088"/>
            <a:ext cx="3860800" cy="457200"/>
          </a:xfrm>
        </p:spPr>
        <p:txBody>
          <a:bodyPr anchor="ctr"/>
          <a:lstStyle/>
          <a:p>
            <a:pPr>
              <a:defRPr/>
            </a:pPr>
            <a:endParaRPr lang="en-US"/>
          </a:p>
        </p:txBody>
      </p:sp>
      <p:sp>
        <p:nvSpPr>
          <p:cNvPr id="7" name="Oval 6">
            <a:extLst>
              <a:ext uri="{FF2B5EF4-FFF2-40B4-BE49-F238E27FC236}">
                <a16:creationId xmlns:a16="http://schemas.microsoft.com/office/drawing/2014/main" id="{74B5B0A4-E62B-DC4C-23ED-E7353DE3E4EF}"/>
              </a:ext>
            </a:extLst>
          </p:cNvPr>
          <p:cNvSpPr/>
          <p:nvPr userDrawn="1"/>
        </p:nvSpPr>
        <p:spPr bwMode="auto">
          <a:xfrm>
            <a:off x="755062" y="6167438"/>
            <a:ext cx="385762" cy="385762"/>
          </a:xfrm>
          <a:prstGeom prst="ellipse">
            <a:avLst/>
          </a:prstGeom>
          <a:solidFill>
            <a:srgbClr val="0072BC"/>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8" name="Rectangle 69">
            <a:extLst>
              <a:ext uri="{FF2B5EF4-FFF2-40B4-BE49-F238E27FC236}">
                <a16:creationId xmlns:a16="http://schemas.microsoft.com/office/drawing/2014/main" id="{827BBA15-B815-7385-A2AC-7AE06A9000D6}"/>
              </a:ext>
            </a:extLst>
          </p:cNvPr>
          <p:cNvSpPr txBox="1">
            <a:spLocks noChangeArrowheads="1"/>
          </p:cNvSpPr>
          <p:nvPr userDrawn="1"/>
        </p:nvSpPr>
        <p:spPr bwMode="auto">
          <a:xfrm>
            <a:off x="697002" y="6181726"/>
            <a:ext cx="501882" cy="327562"/>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ctr" anchorCtr="0" compatLnSpc="1">
            <a:prstTxWarp prst="textNoShape">
              <a:avLst/>
            </a:prstTxWarp>
          </a:bodyPr>
          <a:lstStyle>
            <a:defPPr>
              <a:defRPr lang="en-US"/>
            </a:defPPr>
            <a:lvl1pPr algn="ctr" rtl="0" eaLnBrk="1" fontAlgn="base" hangingPunct="1">
              <a:spcBef>
                <a:spcPct val="0"/>
              </a:spcBef>
              <a:spcAft>
                <a:spcPct val="0"/>
              </a:spcAft>
              <a:defRPr sz="2000" b="0" kern="1200">
                <a:solidFill>
                  <a:srgbClr val="FFFFFF"/>
                </a:solidFill>
                <a:latin typeface="Arial" panose="020B06040202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fld id="{3B405BB5-1723-47E6-8FDA-E36D86FBCAE4}" type="slidenum">
              <a:rPr lang="en-US" altLang="en-US" sz="1100" smtClean="0"/>
              <a:pPr/>
              <a:t>‹#›</a:t>
            </a:fld>
            <a:endParaRPr lang="en-US" altLang="en-US" sz="1100" dirty="0"/>
          </a:p>
        </p:txBody>
      </p:sp>
      <p:pic>
        <p:nvPicPr>
          <p:cNvPr id="10" name="Picture 9">
            <a:hlinkClick r:id="rId2"/>
            <a:extLst>
              <a:ext uri="{FF2B5EF4-FFF2-40B4-BE49-F238E27FC236}">
                <a16:creationId xmlns:a16="http://schemas.microsoft.com/office/drawing/2014/main" id="{8F7E7BA7-76EF-5EF0-8309-53E9E0B000DB}"/>
              </a:ext>
            </a:extLst>
          </p:cNvPr>
          <p:cNvPicPr>
            <a:picLocks noChangeAspect="1"/>
          </p:cNvPicPr>
          <p:nvPr userDrawn="1"/>
        </p:nvPicPr>
        <p:blipFill>
          <a:blip r:embed="rId3"/>
          <a:srcRect/>
          <a:stretch/>
        </p:blipFill>
        <p:spPr bwMode="auto">
          <a:xfrm>
            <a:off x="10807189" y="5805661"/>
            <a:ext cx="799678" cy="799678"/>
          </a:xfrm>
          <a:prstGeom prst="rect">
            <a:avLst/>
          </a:prstGeom>
          <a:noFill/>
          <a:ln>
            <a:noFill/>
          </a:ln>
        </p:spPr>
      </p:pic>
    </p:spTree>
    <p:extLst>
      <p:ext uri="{BB962C8B-B14F-4D97-AF65-F5344CB8AC3E}">
        <p14:creationId xmlns:p14="http://schemas.microsoft.com/office/powerpoint/2010/main" val="68023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1027" name="Rectangle 65">
            <a:extLst>
              <a:ext uri="{FF2B5EF4-FFF2-40B4-BE49-F238E27FC236}">
                <a16:creationId xmlns:a16="http://schemas.microsoft.com/office/drawing/2014/main" id="{A88C1BC0-C0D6-4A85-9E48-911242129021}"/>
              </a:ext>
            </a:extLst>
          </p:cNvPr>
          <p:cNvSpPr>
            <a:spLocks noGrp="1" noChangeArrowheads="1"/>
          </p:cNvSpPr>
          <p:nvPr>
            <p:ph type="title"/>
          </p:nvPr>
        </p:nvSpPr>
        <p:spPr bwMode="auto">
          <a:xfrm>
            <a:off x="1162051" y="533401"/>
            <a:ext cx="10869083"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66">
            <a:extLst>
              <a:ext uri="{FF2B5EF4-FFF2-40B4-BE49-F238E27FC236}">
                <a16:creationId xmlns:a16="http://schemas.microsoft.com/office/drawing/2014/main" id="{D1C0D258-5864-49BA-BAD9-038B60648B98}"/>
              </a:ext>
            </a:extLst>
          </p:cNvPr>
          <p:cNvSpPr>
            <a:spLocks noGrp="1" noChangeArrowheads="1"/>
          </p:cNvSpPr>
          <p:nvPr>
            <p:ph type="body" idx="1"/>
          </p:nvPr>
        </p:nvSpPr>
        <p:spPr bwMode="auto">
          <a:xfrm>
            <a:off x="1217085" y="1905000"/>
            <a:ext cx="10814049"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139" name="Rectangle 67">
            <a:extLst>
              <a:ext uri="{FF2B5EF4-FFF2-40B4-BE49-F238E27FC236}">
                <a16:creationId xmlns:a16="http://schemas.microsoft.com/office/drawing/2014/main" id="{414D8FCC-1D1A-4455-8434-FE6EFCDB84ED}"/>
              </a:ext>
            </a:extLst>
          </p:cNvPr>
          <p:cNvSpPr>
            <a:spLocks noGrp="1" noChangeArrowheads="1"/>
          </p:cNvSpPr>
          <p:nvPr>
            <p:ph type="dt" sz="half" idx="2"/>
          </p:nvPr>
        </p:nvSpPr>
        <p:spPr bwMode="auto">
          <a:xfrm>
            <a:off x="1536700" y="6286500"/>
            <a:ext cx="25400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eaLnBrk="1" hangingPunct="1">
              <a:defRPr sz="1400">
                <a:latin typeface="+mn-lt"/>
                <a:ea typeface="ＭＳ Ｐゴシック" charset="0"/>
                <a:cs typeface="ＭＳ Ｐゴシック" charset="0"/>
              </a:defRPr>
            </a:lvl1pPr>
          </a:lstStyle>
          <a:p>
            <a:pPr>
              <a:defRPr/>
            </a:pPr>
            <a:endParaRPr lang="en-US"/>
          </a:p>
        </p:txBody>
      </p:sp>
      <p:sp>
        <p:nvSpPr>
          <p:cNvPr id="3140" name="Rectangle 68">
            <a:extLst>
              <a:ext uri="{FF2B5EF4-FFF2-40B4-BE49-F238E27FC236}">
                <a16:creationId xmlns:a16="http://schemas.microsoft.com/office/drawing/2014/main" id="{2FC5A812-FAEC-4ADC-B0F8-0AA24A901E12}"/>
              </a:ext>
            </a:extLst>
          </p:cNvPr>
          <p:cNvSpPr>
            <a:spLocks noGrp="1" noChangeArrowheads="1"/>
          </p:cNvSpPr>
          <p:nvPr>
            <p:ph type="ftr" sz="quarter" idx="3"/>
          </p:nvPr>
        </p:nvSpPr>
        <p:spPr bwMode="auto">
          <a:xfrm>
            <a:off x="4787900" y="6286500"/>
            <a:ext cx="3860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lgn="ctr" eaLnBrk="1" hangingPunct="1">
              <a:defRPr sz="1400">
                <a:latin typeface="+mn-lt"/>
                <a:ea typeface="ＭＳ Ｐゴシック" charset="0"/>
                <a:cs typeface="ＭＳ Ｐゴシック" charset="0"/>
              </a:defRPr>
            </a:lvl1pPr>
          </a:lstStyle>
          <a:p>
            <a:pPr>
              <a:defRPr/>
            </a:pPr>
            <a:endParaRPr lang="en-US"/>
          </a:p>
        </p:txBody>
      </p:sp>
      <p:sp>
        <p:nvSpPr>
          <p:cNvPr id="3141" name="Rectangle 69">
            <a:extLst>
              <a:ext uri="{FF2B5EF4-FFF2-40B4-BE49-F238E27FC236}">
                <a16:creationId xmlns:a16="http://schemas.microsoft.com/office/drawing/2014/main" id="{3DF29399-1051-462F-AA42-2C18C6DB286B}"/>
              </a:ext>
            </a:extLst>
          </p:cNvPr>
          <p:cNvSpPr>
            <a:spLocks noGrp="1" noChangeArrowheads="1"/>
          </p:cNvSpPr>
          <p:nvPr>
            <p:ph type="sldNum" sz="quarter" idx="4"/>
          </p:nvPr>
        </p:nvSpPr>
        <p:spPr bwMode="auto">
          <a:xfrm>
            <a:off x="9359900" y="6286500"/>
            <a:ext cx="25400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lgn="r" eaLnBrk="1" hangingPunct="1">
              <a:defRPr sz="1400">
                <a:latin typeface="+mn-lt"/>
              </a:defRPr>
            </a:lvl1pPr>
          </a:lstStyle>
          <a:p>
            <a:fld id="{69604B0B-AC1F-4909-B6F7-BD01F05B16F9}"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696" r:id="rId1"/>
    <p:sldLayoutId id="2147483686" r:id="rId2"/>
    <p:sldLayoutId id="2147483697" r:id="rId3"/>
    <p:sldLayoutId id="2147483698" r:id="rId4"/>
    <p:sldLayoutId id="2147483688" r:id="rId5"/>
    <p:sldLayoutId id="2147483687" r:id="rId6"/>
    <p:sldLayoutId id="2147483689" r:id="rId7"/>
    <p:sldLayoutId id="2147483690" r:id="rId8"/>
    <p:sldLayoutId id="2147483691" r:id="rId9"/>
    <p:sldLayoutId id="2147483694" r:id="rId10"/>
    <p:sldLayoutId id="2147483699" r:id="rId11"/>
  </p:sldLayoutIdLst>
  <p:hf sldNum="0" hdr="0" ftr="0" dt="0"/>
  <p:txStyles>
    <p:titleStyle>
      <a:lvl1pPr algn="l"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400">
          <a:solidFill>
            <a:schemeClr val="tx2"/>
          </a:solidFill>
          <a:latin typeface="Helvetica" charset="0"/>
          <a:ea typeface="MS PGothic" panose="020B0600070205080204" pitchFamily="34" charset="-128"/>
        </a:defRPr>
      </a:lvl2pPr>
      <a:lvl3pPr algn="l" rtl="0" eaLnBrk="0" fontAlgn="base" hangingPunct="0">
        <a:spcBef>
          <a:spcPct val="0"/>
        </a:spcBef>
        <a:spcAft>
          <a:spcPct val="0"/>
        </a:spcAft>
        <a:defRPr sz="4400">
          <a:solidFill>
            <a:schemeClr val="tx2"/>
          </a:solidFill>
          <a:latin typeface="Helvetica" charset="0"/>
          <a:ea typeface="MS PGothic" panose="020B0600070205080204" pitchFamily="34" charset="-128"/>
        </a:defRPr>
      </a:lvl3pPr>
      <a:lvl4pPr algn="l" rtl="0" eaLnBrk="0" fontAlgn="base" hangingPunct="0">
        <a:spcBef>
          <a:spcPct val="0"/>
        </a:spcBef>
        <a:spcAft>
          <a:spcPct val="0"/>
        </a:spcAft>
        <a:defRPr sz="4400">
          <a:solidFill>
            <a:schemeClr val="tx2"/>
          </a:solidFill>
          <a:latin typeface="Helvetica" charset="0"/>
          <a:ea typeface="MS PGothic" panose="020B0600070205080204" pitchFamily="34" charset="-128"/>
        </a:defRPr>
      </a:lvl4pPr>
      <a:lvl5pPr algn="l" rtl="0" eaLnBrk="0" fontAlgn="base" hangingPunct="0">
        <a:spcBef>
          <a:spcPct val="0"/>
        </a:spcBef>
        <a:spcAft>
          <a:spcPct val="0"/>
        </a:spcAft>
        <a:defRPr sz="4400">
          <a:solidFill>
            <a:schemeClr val="tx2"/>
          </a:solidFill>
          <a:latin typeface="Helvetica" charset="0"/>
          <a:ea typeface="MS PGothic" panose="020B0600070205080204" pitchFamily="34" charset="-128"/>
        </a:defRPr>
      </a:lvl5pPr>
      <a:lvl6pPr marL="457200" algn="l" rtl="0" fontAlgn="base">
        <a:spcBef>
          <a:spcPct val="0"/>
        </a:spcBef>
        <a:spcAft>
          <a:spcPct val="0"/>
        </a:spcAft>
        <a:defRPr sz="4400">
          <a:solidFill>
            <a:schemeClr val="tx2"/>
          </a:solidFill>
          <a:latin typeface="Helvetica" charset="0"/>
          <a:ea typeface="ＭＳ Ｐゴシック" charset="0"/>
        </a:defRPr>
      </a:lvl6pPr>
      <a:lvl7pPr marL="914400" algn="l" rtl="0" fontAlgn="base">
        <a:spcBef>
          <a:spcPct val="0"/>
        </a:spcBef>
        <a:spcAft>
          <a:spcPct val="0"/>
        </a:spcAft>
        <a:defRPr sz="4400">
          <a:solidFill>
            <a:schemeClr val="tx2"/>
          </a:solidFill>
          <a:latin typeface="Helvetica" charset="0"/>
          <a:ea typeface="ＭＳ Ｐゴシック" charset="0"/>
        </a:defRPr>
      </a:lvl7pPr>
      <a:lvl8pPr marL="1371600" algn="l" rtl="0" fontAlgn="base">
        <a:spcBef>
          <a:spcPct val="0"/>
        </a:spcBef>
        <a:spcAft>
          <a:spcPct val="0"/>
        </a:spcAft>
        <a:defRPr sz="4400">
          <a:solidFill>
            <a:schemeClr val="tx2"/>
          </a:solidFill>
          <a:latin typeface="Helvetica" charset="0"/>
          <a:ea typeface="ＭＳ Ｐゴシック" charset="0"/>
        </a:defRPr>
      </a:lvl8pPr>
      <a:lvl9pPr marL="1828800" algn="l" rtl="0" fontAlgn="base">
        <a:spcBef>
          <a:spcPct val="0"/>
        </a:spcBef>
        <a:spcAft>
          <a:spcPct val="0"/>
        </a:spcAft>
        <a:defRPr sz="4400">
          <a:solidFill>
            <a:schemeClr val="tx2"/>
          </a:solidFill>
          <a:latin typeface="Helvetica" charset="0"/>
          <a:ea typeface="ＭＳ Ｐゴシック" charset="0"/>
        </a:defRPr>
      </a:lvl9pPr>
    </p:titleStyle>
    <p:bodyStyle>
      <a:lvl1pPr marL="342900" indent="-342900" algn="l" rtl="0" eaLnBrk="0" fontAlgn="base" hangingPunct="0">
        <a:spcBef>
          <a:spcPct val="20000"/>
        </a:spcBef>
        <a:spcAft>
          <a:spcPct val="0"/>
        </a:spcAft>
        <a:buClr>
          <a:schemeClr val="folHlink"/>
        </a:buClr>
        <a:buSzPct val="75000"/>
        <a:buFont typeface="Wingdings" panose="05000000000000000000" pitchFamily="2" charset="2"/>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lr>
          <a:schemeClr val="folHlink"/>
        </a:buClr>
        <a:buSzPct val="70000"/>
        <a:buFont typeface="Wingdings" panose="05000000000000000000" pitchFamily="2" charset="2"/>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chemeClr val="tx1"/>
        </a:buClr>
        <a:buSzPct val="85000"/>
        <a:buChar char="•"/>
        <a:defRPr sz="2000">
          <a:solidFill>
            <a:schemeClr val="tx1"/>
          </a:solidFill>
          <a:latin typeface="+mn-lt"/>
          <a:ea typeface="+mn-ea"/>
        </a:defRPr>
      </a:lvl6pPr>
      <a:lvl7pPr marL="2971800" indent="-228600" algn="l" rtl="0" fontAlgn="base">
        <a:spcBef>
          <a:spcPct val="20000"/>
        </a:spcBef>
        <a:spcAft>
          <a:spcPct val="0"/>
        </a:spcAft>
        <a:buClr>
          <a:schemeClr val="tx1"/>
        </a:buClr>
        <a:buSzPct val="85000"/>
        <a:buChar char="•"/>
        <a:defRPr sz="2000">
          <a:solidFill>
            <a:schemeClr val="tx1"/>
          </a:solidFill>
          <a:latin typeface="+mn-lt"/>
          <a:ea typeface="+mn-ea"/>
        </a:defRPr>
      </a:lvl7pPr>
      <a:lvl8pPr marL="3429000" indent="-228600" algn="l" rtl="0" fontAlgn="base">
        <a:spcBef>
          <a:spcPct val="20000"/>
        </a:spcBef>
        <a:spcAft>
          <a:spcPct val="0"/>
        </a:spcAft>
        <a:buClr>
          <a:schemeClr val="tx1"/>
        </a:buClr>
        <a:buSzPct val="85000"/>
        <a:buChar char="•"/>
        <a:defRPr sz="2000">
          <a:solidFill>
            <a:schemeClr val="tx1"/>
          </a:solidFill>
          <a:latin typeface="+mn-lt"/>
          <a:ea typeface="+mn-ea"/>
        </a:defRPr>
      </a:lvl8pPr>
      <a:lvl9pPr marL="3886200" indent="-228600" algn="l" rtl="0" fontAlgn="base">
        <a:spcBef>
          <a:spcPct val="20000"/>
        </a:spcBef>
        <a:spcAft>
          <a:spcPct val="0"/>
        </a:spcAft>
        <a:buClr>
          <a:schemeClr val="tx1"/>
        </a:buClr>
        <a:buSzPct val="8500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a:extLst>
              <a:ext uri="{FF2B5EF4-FFF2-40B4-BE49-F238E27FC236}">
                <a16:creationId xmlns:a16="http://schemas.microsoft.com/office/drawing/2014/main" id="{1D33C039-ABA5-4351-9869-CB843639B148}"/>
              </a:ext>
            </a:extLst>
          </p:cNvPr>
          <p:cNvSpPr>
            <a:spLocks noGrp="1" noChangeArrowheads="1"/>
          </p:cNvSpPr>
          <p:nvPr>
            <p:ph type="ctrTitle"/>
          </p:nvPr>
        </p:nvSpPr>
        <p:spPr>
          <a:xfrm>
            <a:off x="457200" y="2895600"/>
            <a:ext cx="10858500" cy="1576605"/>
          </a:xfrm>
          <a:extLst>
            <a:ext uri="{909E8E84-426E-40dd-AFC4-6F175D3DCCD1}"/>
            <a:ext uri="{91240B29-F687-4f45-9708-019B960494DF}"/>
            <a:ext uri="{AF507438-7753-43e0-B8FC-AC1667EBCBE1}"/>
            <a:ext uri="{FAA26D3D-D897-4be2-8F04-BA451C77F1D7}"/>
          </a:extLst>
        </p:spPr>
        <p:txBody>
          <a:bodyPr/>
          <a:lstStyle/>
          <a:p>
            <a:pPr eaLnBrk="1" hangingPunct="1">
              <a:defRPr/>
            </a:pPr>
            <a:r>
              <a:rPr lang="en-US" sz="3200" dirty="0" smtClean="0">
                <a:ea typeface="+mj-ea"/>
              </a:rPr>
              <a:t>Counselling in the 21</a:t>
            </a:r>
            <a:r>
              <a:rPr lang="en-US" sz="3200" baseline="30000" dirty="0" smtClean="0">
                <a:ea typeface="+mj-ea"/>
              </a:rPr>
              <a:t>st</a:t>
            </a:r>
            <a:r>
              <a:rPr lang="en-US" sz="3200" dirty="0" smtClean="0">
                <a:ea typeface="+mj-ea"/>
              </a:rPr>
              <a:t> Century </a:t>
            </a:r>
            <a:br>
              <a:rPr lang="en-US" sz="3200" dirty="0" smtClean="0">
                <a:ea typeface="+mj-ea"/>
              </a:rPr>
            </a:br>
            <a:endParaRPr lang="en-US" dirty="0">
              <a:ea typeface="+mj-ea"/>
            </a:endParaRPr>
          </a:p>
        </p:txBody>
      </p:sp>
      <p:sp>
        <p:nvSpPr>
          <p:cNvPr id="5125" name="Rectangle 5">
            <a:extLst>
              <a:ext uri="{FF2B5EF4-FFF2-40B4-BE49-F238E27FC236}">
                <a16:creationId xmlns:a16="http://schemas.microsoft.com/office/drawing/2014/main" id="{A3A1B5C6-4A97-4981-9344-0D195060B71A}"/>
              </a:ext>
            </a:extLst>
          </p:cNvPr>
          <p:cNvSpPr>
            <a:spLocks noGrp="1" noChangeArrowheads="1"/>
          </p:cNvSpPr>
          <p:nvPr>
            <p:ph type="subTitle" idx="1"/>
          </p:nvPr>
        </p:nvSpPr>
        <p:spPr>
          <a:xfrm>
            <a:off x="2209800" y="4480831"/>
            <a:ext cx="7696200" cy="1905000"/>
          </a:xfrm>
          <a:extLst>
            <a:ext uri="{909E8E84-426E-40dd-AFC4-6F175D3DCCD1}"/>
            <a:ext uri="{91240B29-F687-4f45-9708-019B960494DF}"/>
            <a:ext uri="{AF507438-7753-43e0-B8FC-AC1667EBCBE1}"/>
            <a:ext uri="{FAA26D3D-D897-4be2-8F04-BA451C77F1D7}"/>
          </a:extLst>
        </p:spPr>
        <p:txBody>
          <a:bodyPr/>
          <a:lstStyle/>
          <a:p>
            <a:pPr algn="ctr" eaLnBrk="1" hangingPunct="1">
              <a:defRPr/>
            </a:pPr>
            <a:r>
              <a:rPr lang="en-US" sz="2800" b="1" dirty="0" err="1" smtClean="0">
                <a:ea typeface="+mn-ea"/>
              </a:rPr>
              <a:t>Kabale</a:t>
            </a:r>
            <a:r>
              <a:rPr lang="en-US" sz="2800" b="1" dirty="0" smtClean="0">
                <a:ea typeface="+mn-ea"/>
              </a:rPr>
              <a:t> University Staff on Wednesday 28</a:t>
            </a:r>
            <a:r>
              <a:rPr lang="en-US" sz="2800" b="1" baseline="30000" dirty="0" smtClean="0">
                <a:ea typeface="+mn-ea"/>
              </a:rPr>
              <a:t>th</a:t>
            </a:r>
            <a:r>
              <a:rPr lang="en-US" sz="2800" b="1" dirty="0" smtClean="0">
                <a:ea typeface="+mn-ea"/>
              </a:rPr>
              <a:t> February 2024.</a:t>
            </a:r>
            <a:endParaRPr lang="en-US" sz="2800" dirty="0">
              <a:ea typeface="+mn-ea"/>
            </a:endParaRPr>
          </a:p>
        </p:txBody>
      </p:sp>
    </p:spTree>
  </p:cSld>
  <p:clrMapOvr>
    <a:masterClrMapping/>
  </p:clrMapOvr>
  <p:transition advTm="12877">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mental health/wellness</a:t>
            </a:r>
          </a:p>
        </p:txBody>
      </p:sp>
      <p:sp>
        <p:nvSpPr>
          <p:cNvPr id="4" name="Content Placeholder 3"/>
          <p:cNvSpPr>
            <a:spLocks noGrp="1"/>
          </p:cNvSpPr>
          <p:nvPr>
            <p:ph sz="half" idx="2"/>
          </p:nvPr>
        </p:nvSpPr>
        <p:spPr>
          <a:xfrm>
            <a:off x="4953001" y="1447800"/>
            <a:ext cx="7239000" cy="4313949"/>
          </a:xfrm>
        </p:spPr>
        <p:txBody>
          <a:bodyPr/>
          <a:lstStyle/>
          <a:p>
            <a:endParaRPr lang="en-US" sz="2400" dirty="0" smtClean="0"/>
          </a:p>
          <a:p>
            <a:r>
              <a:rPr lang="en-US" sz="2400" dirty="0" smtClean="0"/>
              <a:t>Mental </a:t>
            </a:r>
            <a:r>
              <a:rPr lang="en-US" sz="2400" dirty="0"/>
              <a:t>health is the mental well being of a person which involves their thoughts feelings and actions. Or</a:t>
            </a:r>
          </a:p>
          <a:p>
            <a:endParaRPr lang="en-US" sz="2400" dirty="0"/>
          </a:p>
          <a:p>
            <a:r>
              <a:rPr lang="en-US" sz="2400" dirty="0"/>
              <a:t>The ability to understand self and others, solve problems ,cope with </a:t>
            </a:r>
            <a:r>
              <a:rPr lang="en-US" sz="2400" dirty="0" smtClean="0"/>
              <a:t>life's </a:t>
            </a:r>
            <a:r>
              <a:rPr lang="en-US" sz="2400" dirty="0"/>
              <a:t>challenges, connect with others and understand the world around you</a:t>
            </a:r>
          </a:p>
          <a:p>
            <a:endParaRPr lang="en-US" dirty="0"/>
          </a:p>
        </p:txBody>
      </p:sp>
      <p:pic>
        <p:nvPicPr>
          <p:cNvPr id="5122" name="Picture 2" descr="Behavioral Health Equity Research Gro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07129"/>
            <a:ext cx="4286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968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What </a:t>
            </a:r>
            <a:r>
              <a:rPr lang="en-US" dirty="0"/>
              <a:t>is mental illness?</a:t>
            </a:r>
            <a:br>
              <a:rPr lang="en-US" dirty="0"/>
            </a:br>
            <a:endParaRPr lang="en-US" dirty="0"/>
          </a:p>
        </p:txBody>
      </p:sp>
      <p:sp>
        <p:nvSpPr>
          <p:cNvPr id="4" name="Content Placeholder 3"/>
          <p:cNvSpPr>
            <a:spLocks noGrp="1"/>
          </p:cNvSpPr>
          <p:nvPr>
            <p:ph sz="half" idx="2"/>
          </p:nvPr>
        </p:nvSpPr>
        <p:spPr>
          <a:xfrm>
            <a:off x="6218568" y="1447800"/>
            <a:ext cx="5973432" cy="4313949"/>
          </a:xfrm>
        </p:spPr>
        <p:txBody>
          <a:bodyPr/>
          <a:lstStyle/>
          <a:p>
            <a:r>
              <a:rPr lang="en-US" sz="2400" dirty="0"/>
              <a:t>Mental illness /mental disorder is a behavioral or mental pattern that causes significant impairment in the normal functioning of an individual.</a:t>
            </a:r>
          </a:p>
          <a:p>
            <a:r>
              <a:rPr lang="en-US" sz="2400" dirty="0" smtClean="0"/>
              <a:t>Mental </a:t>
            </a:r>
            <a:r>
              <a:rPr lang="en-US" sz="2400" dirty="0"/>
              <a:t>disorders are usually defined by a combination of how a person</a:t>
            </a:r>
          </a:p>
          <a:p>
            <a:r>
              <a:rPr lang="en-US" sz="2400" dirty="0"/>
              <a:t>Thinks </a:t>
            </a:r>
          </a:p>
          <a:p>
            <a:r>
              <a:rPr lang="en-US" sz="2400" dirty="0"/>
              <a:t>Feels </a:t>
            </a:r>
          </a:p>
          <a:p>
            <a:r>
              <a:rPr lang="en-US" sz="2400" dirty="0"/>
              <a:t>Perceives and </a:t>
            </a:r>
          </a:p>
          <a:p>
            <a:r>
              <a:rPr lang="en-US" sz="2400" dirty="0"/>
              <a:t>Behaves</a:t>
            </a:r>
          </a:p>
          <a:p>
            <a:endParaRPr lang="en-US" dirty="0"/>
          </a:p>
        </p:txBody>
      </p:sp>
      <p:pic>
        <p:nvPicPr>
          <p:cNvPr id="6" name="Content Placeholder 5" descr="35,762 Mental Illness Stock Photos - Free &amp; Royalty-Free ..."/>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1447800"/>
            <a:ext cx="6218568" cy="4312769"/>
          </a:xfrm>
          <a:prstGeom prst="rect">
            <a:avLst/>
          </a:prstGeom>
          <a:noFill/>
          <a:ln>
            <a:noFill/>
          </a:ln>
        </p:spPr>
      </p:pic>
    </p:spTree>
    <p:extLst>
      <p:ext uri="{BB962C8B-B14F-4D97-AF65-F5344CB8AC3E}">
        <p14:creationId xmlns:p14="http://schemas.microsoft.com/office/powerpoint/2010/main" val="3580980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mental illnesses/disorders</a:t>
            </a:r>
            <a:endParaRPr lang="en-US" dirty="0"/>
          </a:p>
        </p:txBody>
      </p:sp>
      <p:sp>
        <p:nvSpPr>
          <p:cNvPr id="3" name="Content Placeholder 2"/>
          <p:cNvSpPr>
            <a:spLocks noGrp="1"/>
          </p:cNvSpPr>
          <p:nvPr>
            <p:ph sz="half" idx="1"/>
          </p:nvPr>
        </p:nvSpPr>
        <p:spPr/>
        <p:txBody>
          <a:bodyPr/>
          <a:lstStyle/>
          <a:p>
            <a:r>
              <a:rPr lang="en-US" sz="2400" dirty="0" smtClean="0"/>
              <a:t>These can range from;</a:t>
            </a:r>
          </a:p>
          <a:p>
            <a:r>
              <a:rPr lang="en-US" sz="2400" dirty="0" smtClean="0"/>
              <a:t>Heredity (Biological)</a:t>
            </a:r>
          </a:p>
          <a:p>
            <a:r>
              <a:rPr lang="en-US" sz="2400" dirty="0" smtClean="0"/>
              <a:t>Drug and substance abuse</a:t>
            </a:r>
          </a:p>
          <a:p>
            <a:r>
              <a:rPr lang="en-US" sz="2400" dirty="0" smtClean="0"/>
              <a:t>Life pressures ,</a:t>
            </a:r>
            <a:r>
              <a:rPr lang="en-US" sz="2400" dirty="0" smtClean="0"/>
              <a:t>relationships</a:t>
            </a:r>
            <a:endParaRPr lang="en-US" sz="2400" dirty="0" smtClean="0"/>
          </a:p>
          <a:p>
            <a:r>
              <a:rPr lang="en-US" sz="2400" dirty="0" smtClean="0"/>
              <a:t>Chronic illness or </a:t>
            </a:r>
            <a:r>
              <a:rPr lang="en-US" sz="2400" dirty="0"/>
              <a:t>Injury Loss of job</a:t>
            </a:r>
          </a:p>
          <a:p>
            <a:r>
              <a:rPr lang="en-US" sz="2400" dirty="0"/>
              <a:t>Increased financial obligations with no money</a:t>
            </a:r>
          </a:p>
          <a:p>
            <a:r>
              <a:rPr lang="en-US" sz="2400" dirty="0"/>
              <a:t>Family pressure </a:t>
            </a:r>
            <a:r>
              <a:rPr lang="en-US" sz="2400" dirty="0" err="1"/>
              <a:t>ie</a:t>
            </a:r>
            <a:r>
              <a:rPr lang="en-US" sz="2400" dirty="0"/>
              <a:t> domestic violence</a:t>
            </a:r>
          </a:p>
          <a:p>
            <a:r>
              <a:rPr lang="en-US" sz="2400" dirty="0"/>
              <a:t>Divorce</a:t>
            </a:r>
          </a:p>
          <a:p>
            <a:r>
              <a:rPr lang="en-US" sz="2400" dirty="0"/>
              <a:t>Death of a loved one</a:t>
            </a:r>
          </a:p>
        </p:txBody>
      </p:sp>
    </p:spTree>
    <p:extLst>
      <p:ext uri="{BB962C8B-B14F-4D97-AF65-F5344CB8AC3E}">
        <p14:creationId xmlns:p14="http://schemas.microsoft.com/office/powerpoint/2010/main" val="531006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Who is at Risk?</a:t>
            </a:r>
            <a:endParaRPr lang="en-US" dirty="0"/>
          </a:p>
        </p:txBody>
      </p:sp>
      <p:sp>
        <p:nvSpPr>
          <p:cNvPr id="3" name="Content Placeholder 2"/>
          <p:cNvSpPr>
            <a:spLocks noGrp="1"/>
          </p:cNvSpPr>
          <p:nvPr>
            <p:ph sz="half" idx="1"/>
          </p:nvPr>
        </p:nvSpPr>
        <p:spPr/>
        <p:txBody>
          <a:bodyPr/>
          <a:lstStyle/>
          <a:p>
            <a:r>
              <a:rPr lang="en-US" sz="3200" dirty="0" smtClean="0"/>
              <a:t>Any body can develop a mental illness, although some people are more susceptible than others. Especially those predisposed (due to heredity) and early use of drugs and substances.</a:t>
            </a:r>
          </a:p>
          <a:p>
            <a:endParaRPr lang="en-US" sz="3200" dirty="0"/>
          </a:p>
          <a:p>
            <a:r>
              <a:rPr lang="en-US" sz="3200" dirty="0" smtClean="0"/>
              <a:t>However, with the right treatment and support, any one struggling with a mental illness can live and function well in society.</a:t>
            </a:r>
            <a:endParaRPr lang="en-US" sz="3200" dirty="0"/>
          </a:p>
        </p:txBody>
      </p:sp>
    </p:spTree>
    <p:extLst>
      <p:ext uri="{BB962C8B-B14F-4D97-AF65-F5344CB8AC3E}">
        <p14:creationId xmlns:p14="http://schemas.microsoft.com/office/powerpoint/2010/main" val="1565548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 of poor mental health</a:t>
            </a:r>
            <a:endParaRPr lang="en-US" dirty="0"/>
          </a:p>
        </p:txBody>
      </p:sp>
      <p:sp>
        <p:nvSpPr>
          <p:cNvPr id="3" name="Content Placeholder 2"/>
          <p:cNvSpPr>
            <a:spLocks noGrp="1"/>
          </p:cNvSpPr>
          <p:nvPr>
            <p:ph sz="half" idx="1"/>
          </p:nvPr>
        </p:nvSpPr>
        <p:spPr/>
        <p:txBody>
          <a:bodyPr/>
          <a:lstStyle/>
          <a:p>
            <a:r>
              <a:rPr lang="en-US" dirty="0" smtClean="0"/>
              <a:t>Pulling away from people and usual activities</a:t>
            </a:r>
          </a:p>
          <a:p>
            <a:r>
              <a:rPr lang="en-US" dirty="0" smtClean="0"/>
              <a:t>Feeling numb or like nothing matters</a:t>
            </a:r>
          </a:p>
          <a:p>
            <a:r>
              <a:rPr lang="en-US" dirty="0" smtClean="0"/>
              <a:t>Feeling helpless and hopeless</a:t>
            </a:r>
          </a:p>
          <a:p>
            <a:r>
              <a:rPr lang="en-US" dirty="0" smtClean="0"/>
              <a:t>Smoking , drinking or using drugs more than usual</a:t>
            </a:r>
          </a:p>
          <a:p>
            <a:r>
              <a:rPr lang="en-US" dirty="0" smtClean="0"/>
              <a:t>Feeling unusually confused , forgetful, on edge, angry, upset or worried </a:t>
            </a:r>
          </a:p>
          <a:p>
            <a:r>
              <a:rPr lang="en-US" dirty="0" smtClean="0"/>
              <a:t>Experiencing </a:t>
            </a:r>
            <a:r>
              <a:rPr lang="en-US" dirty="0" smtClean="0"/>
              <a:t>severe mood swings that cause problems in relationships</a:t>
            </a:r>
          </a:p>
          <a:p>
            <a:r>
              <a:rPr lang="en-US" dirty="0" smtClean="0"/>
              <a:t>Having persistent thoughts and memories you cant get out of your head</a:t>
            </a:r>
            <a:endParaRPr lang="en-US" dirty="0"/>
          </a:p>
        </p:txBody>
      </p:sp>
    </p:spTree>
    <p:extLst>
      <p:ext uri="{BB962C8B-B14F-4D97-AF65-F5344CB8AC3E}">
        <p14:creationId xmlns:p14="http://schemas.microsoft.com/office/powerpoint/2010/main" val="3426364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a:t>
            </a:r>
            <a:r>
              <a:rPr lang="en-US" dirty="0" err="1" smtClean="0"/>
              <a:t>conti</a:t>
            </a:r>
            <a:r>
              <a:rPr lang="en-US" dirty="0" smtClean="0"/>
              <a:t>….</a:t>
            </a:r>
            <a:endParaRPr lang="en-US" dirty="0"/>
          </a:p>
        </p:txBody>
      </p:sp>
      <p:sp>
        <p:nvSpPr>
          <p:cNvPr id="3" name="Content Placeholder 2"/>
          <p:cNvSpPr>
            <a:spLocks noGrp="1"/>
          </p:cNvSpPr>
          <p:nvPr>
            <p:ph sz="half" idx="1"/>
          </p:nvPr>
        </p:nvSpPr>
        <p:spPr/>
        <p:txBody>
          <a:bodyPr/>
          <a:lstStyle/>
          <a:p>
            <a:r>
              <a:rPr lang="en-US" dirty="0" smtClean="0"/>
              <a:t>Hearing voices or believing things that are not true</a:t>
            </a:r>
          </a:p>
          <a:p>
            <a:r>
              <a:rPr lang="en-US" dirty="0" smtClean="0"/>
              <a:t>Thinking of harming yourself or others</a:t>
            </a:r>
          </a:p>
          <a:p>
            <a:r>
              <a:rPr lang="en-US" dirty="0" smtClean="0"/>
              <a:t>Sleeping too much or too little</a:t>
            </a:r>
          </a:p>
          <a:p>
            <a:r>
              <a:rPr lang="en-US" dirty="0" smtClean="0"/>
              <a:t>Mood disorders (such as depression or bipolar disorder</a:t>
            </a:r>
          </a:p>
          <a:p>
            <a:r>
              <a:rPr lang="en-US" dirty="0" smtClean="0"/>
              <a:t>Anxiety disorder, substance use disorder</a:t>
            </a:r>
          </a:p>
          <a:p>
            <a:r>
              <a:rPr lang="en-US" dirty="0" smtClean="0"/>
              <a:t>Personality disorder</a:t>
            </a:r>
          </a:p>
          <a:p>
            <a:r>
              <a:rPr lang="en-US" dirty="0" smtClean="0"/>
              <a:t>Psychotic disorders (such as schizophrenia)</a:t>
            </a:r>
          </a:p>
          <a:p>
            <a:r>
              <a:rPr lang="en-US" dirty="0" smtClean="0"/>
              <a:t>Trauma- related disorders (such as PTSD) </a:t>
            </a:r>
            <a:endParaRPr lang="en-US" dirty="0"/>
          </a:p>
        </p:txBody>
      </p:sp>
    </p:spTree>
    <p:extLst>
      <p:ext uri="{BB962C8B-B14F-4D97-AF65-F5344CB8AC3E}">
        <p14:creationId xmlns:p14="http://schemas.microsoft.com/office/powerpoint/2010/main" val="3613372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maintain mental wellness</a:t>
            </a:r>
          </a:p>
        </p:txBody>
      </p:sp>
      <p:sp>
        <p:nvSpPr>
          <p:cNvPr id="4" name="Content Placeholder 3"/>
          <p:cNvSpPr>
            <a:spLocks noGrp="1"/>
          </p:cNvSpPr>
          <p:nvPr>
            <p:ph sz="half" idx="2"/>
          </p:nvPr>
        </p:nvSpPr>
        <p:spPr/>
        <p:txBody>
          <a:bodyPr/>
          <a:lstStyle/>
          <a:p>
            <a:pPr marL="0" indent="0">
              <a:buNone/>
            </a:pPr>
            <a:r>
              <a:rPr lang="en-US" sz="2400" dirty="0" smtClean="0"/>
              <a:t>1. Developing </a:t>
            </a:r>
            <a:r>
              <a:rPr lang="en-US" sz="2400" dirty="0"/>
              <a:t>healthy responses like;</a:t>
            </a:r>
          </a:p>
          <a:p>
            <a:r>
              <a:rPr lang="en-US" sz="2400" dirty="0"/>
              <a:t>Exercising regularly</a:t>
            </a:r>
          </a:p>
          <a:p>
            <a:r>
              <a:rPr lang="en-US" sz="2400" dirty="0"/>
              <a:t>Eating a healthy diet</a:t>
            </a:r>
          </a:p>
          <a:p>
            <a:r>
              <a:rPr lang="en-US" sz="2400" dirty="0"/>
              <a:t>Avoiding alcohol and drugs</a:t>
            </a:r>
          </a:p>
          <a:p>
            <a:pPr marL="0" indent="0">
              <a:buNone/>
            </a:pPr>
            <a:r>
              <a:rPr lang="en-US" sz="2400" dirty="0" smtClean="0"/>
              <a:t>2. </a:t>
            </a:r>
            <a:r>
              <a:rPr lang="en-US" sz="2400" dirty="0"/>
              <a:t>Take time to recharge by</a:t>
            </a:r>
          </a:p>
          <a:p>
            <a:r>
              <a:rPr lang="en-US" sz="2400" dirty="0"/>
              <a:t>Learning to relax, deep breathing, meditation</a:t>
            </a:r>
          </a:p>
          <a:p>
            <a:pPr marL="0" indent="0">
              <a:buNone/>
            </a:pPr>
            <a:r>
              <a:rPr lang="en-US" sz="2400" dirty="0" smtClean="0"/>
              <a:t>3. </a:t>
            </a:r>
            <a:r>
              <a:rPr lang="en-US" sz="2400" dirty="0"/>
              <a:t>Establish boundaries</a:t>
            </a:r>
          </a:p>
          <a:p>
            <a:r>
              <a:rPr lang="en-US" sz="2400" dirty="0"/>
              <a:t>Work- life balance, proper use of technology</a:t>
            </a:r>
          </a:p>
          <a:p>
            <a:endParaRPr lang="en-US" dirty="0"/>
          </a:p>
        </p:txBody>
      </p:sp>
      <p:pic>
        <p:nvPicPr>
          <p:cNvPr id="5" name="Content Placeholder 4" descr="Fall in love with taking care of your body - hand drawn vector lettering. Body positive, mental health slogan stylized typography. Social media, poster, card, banner, textile, gift design element."/>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 y="1594318"/>
            <a:ext cx="2971799" cy="4154552"/>
          </a:xfrm>
          <a:prstGeom prst="rect">
            <a:avLst/>
          </a:prstGeom>
          <a:noFill/>
          <a:ln>
            <a:noFill/>
          </a:ln>
        </p:spPr>
      </p:pic>
      <p:pic>
        <p:nvPicPr>
          <p:cNvPr id="6" name="Picture 5" descr="Be kind to yourself positive lettering phrase. Self care, self acceptance, love yourself concept. Lettering with abstract rainbow. Vector typography print for card, poster, t-shirt, badges, sticker etc. Wellbeing stock vecto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1" y="1594319"/>
            <a:ext cx="3246766" cy="4154552"/>
          </a:xfrm>
          <a:prstGeom prst="rect">
            <a:avLst/>
          </a:prstGeom>
          <a:noFill/>
          <a:ln>
            <a:noFill/>
          </a:ln>
        </p:spPr>
      </p:pic>
    </p:spTree>
    <p:extLst>
      <p:ext uri="{BB962C8B-B14F-4D97-AF65-F5344CB8AC3E}">
        <p14:creationId xmlns:p14="http://schemas.microsoft.com/office/powerpoint/2010/main" val="2984768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t>
            </a:r>
            <a:r>
              <a:rPr lang="en-US" dirty="0" smtClean="0"/>
              <a:t>maintain </a:t>
            </a:r>
            <a:r>
              <a:rPr lang="en-US" dirty="0" err="1" smtClean="0"/>
              <a:t>cont</a:t>
            </a:r>
            <a:r>
              <a:rPr lang="en-US" dirty="0" smtClean="0"/>
              <a:t>…..</a:t>
            </a:r>
            <a:endParaRPr lang="en-US" dirty="0"/>
          </a:p>
        </p:txBody>
      </p:sp>
      <p:sp>
        <p:nvSpPr>
          <p:cNvPr id="4" name="Content Placeholder 3"/>
          <p:cNvSpPr>
            <a:spLocks noGrp="1"/>
          </p:cNvSpPr>
          <p:nvPr>
            <p:ph sz="half" idx="2"/>
          </p:nvPr>
        </p:nvSpPr>
        <p:spPr>
          <a:xfrm>
            <a:off x="6781800" y="1699969"/>
            <a:ext cx="5306483" cy="4167431"/>
          </a:xfrm>
        </p:spPr>
        <p:txBody>
          <a:bodyPr/>
          <a:lstStyle/>
          <a:p>
            <a:r>
              <a:rPr lang="en-US" sz="2400" dirty="0"/>
              <a:t>Track your stressors, write them down and try to avoid them.</a:t>
            </a:r>
          </a:p>
          <a:p>
            <a:r>
              <a:rPr lang="en-US" sz="2400" dirty="0"/>
              <a:t>Connecting with others</a:t>
            </a:r>
          </a:p>
          <a:p>
            <a:r>
              <a:rPr lang="en-US" sz="2400" dirty="0"/>
              <a:t>Staying positive</a:t>
            </a:r>
          </a:p>
          <a:p>
            <a:r>
              <a:rPr lang="en-US" sz="2400" dirty="0"/>
              <a:t>Getting enough sleep</a:t>
            </a:r>
          </a:p>
          <a:p>
            <a:r>
              <a:rPr lang="en-US" sz="2400" dirty="0"/>
              <a:t>Getting professional help (therapy)</a:t>
            </a:r>
          </a:p>
          <a:p>
            <a:r>
              <a:rPr lang="en-US" sz="2400" dirty="0"/>
              <a:t>Eat health foods, fruits and </a:t>
            </a:r>
            <a:r>
              <a:rPr lang="en-US" sz="2400" dirty="0" err="1"/>
              <a:t>vegtables</a:t>
            </a:r>
            <a:endParaRPr lang="en-US" sz="2400" dirty="0"/>
          </a:p>
          <a:p>
            <a:r>
              <a:rPr lang="en-US" sz="2400" dirty="0"/>
              <a:t>Drink plenty of fluids.</a:t>
            </a:r>
          </a:p>
          <a:p>
            <a:endParaRPr lang="en-US" dirty="0"/>
          </a:p>
        </p:txBody>
      </p:sp>
      <p:pic>
        <p:nvPicPr>
          <p:cNvPr id="6" name="Picture 5" descr="Its ok ask for help. Mental Health. Motivational and Inspirational quote. Positive thoughts lettering. Psychology calligraphy. Typography print for card, poster or t-shirt, badges and sticker. Vector Its ok ask for help. Mental Health. Motivational and Inspirational quote. Positive thoughts lettering. Psychology calligraphy. Typography print for card, poster or t-shirt, badges and sticker, vector Mental Health stock vecto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5668" y="1822918"/>
            <a:ext cx="2589605" cy="4501682"/>
          </a:xfrm>
          <a:prstGeom prst="rect">
            <a:avLst/>
          </a:prstGeom>
          <a:noFill/>
          <a:ln>
            <a:noFill/>
          </a:ln>
        </p:spPr>
      </p:pic>
      <p:pic>
        <p:nvPicPr>
          <p:cNvPr id="6146" name="Picture 2" descr="647 No Shame Stock Photos - Free &amp; Royalty-Free Stock Photos from Dreams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94318"/>
            <a:ext cx="4273082" cy="4273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226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positive Mental Health</a:t>
            </a:r>
          </a:p>
        </p:txBody>
      </p:sp>
      <p:sp>
        <p:nvSpPr>
          <p:cNvPr id="4" name="Content Placeholder 3"/>
          <p:cNvSpPr>
            <a:spLocks noGrp="1"/>
          </p:cNvSpPr>
          <p:nvPr>
            <p:ph sz="half" idx="2"/>
          </p:nvPr>
        </p:nvSpPr>
        <p:spPr/>
        <p:txBody>
          <a:bodyPr/>
          <a:lstStyle/>
          <a:p>
            <a:r>
              <a:rPr lang="en-US" sz="2400" dirty="0"/>
              <a:t>Increased self love</a:t>
            </a:r>
          </a:p>
          <a:p>
            <a:r>
              <a:rPr lang="en-US" sz="2400" dirty="0"/>
              <a:t>Cope with the stressors of life better</a:t>
            </a:r>
          </a:p>
          <a:p>
            <a:r>
              <a:rPr lang="en-US" sz="2400" dirty="0"/>
              <a:t>Make meaningful contributions to self, family and society</a:t>
            </a:r>
          </a:p>
          <a:p>
            <a:r>
              <a:rPr lang="en-US" sz="2400" dirty="0"/>
              <a:t>Work productively</a:t>
            </a:r>
          </a:p>
          <a:p>
            <a:r>
              <a:rPr lang="en-US" sz="2400" dirty="0"/>
              <a:t>Realize their full potential </a:t>
            </a:r>
          </a:p>
          <a:p>
            <a:r>
              <a:rPr lang="en-US" sz="2400" dirty="0"/>
              <a:t>Enjoy others company thus building strong </a:t>
            </a:r>
            <a:r>
              <a:rPr lang="en-US" sz="2400" dirty="0" err="1" smtClean="0"/>
              <a:t>reltionships</a:t>
            </a:r>
            <a:endParaRPr lang="en-US" sz="2400" dirty="0" smtClean="0"/>
          </a:p>
          <a:p>
            <a:r>
              <a:rPr lang="en-GB" sz="2400" dirty="0"/>
              <a:t>Improved emotional </a:t>
            </a:r>
            <a:r>
              <a:rPr lang="en-GB" sz="2400" dirty="0" err="1"/>
              <a:t>inteligence</a:t>
            </a:r>
            <a:endParaRPr lang="en-US" sz="2400" dirty="0"/>
          </a:p>
          <a:p>
            <a:endParaRPr lang="en-US" sz="2400" dirty="0"/>
          </a:p>
          <a:p>
            <a:endParaRPr lang="en-US" dirty="0"/>
          </a:p>
        </p:txBody>
      </p:sp>
      <p:pic>
        <p:nvPicPr>
          <p:cNvPr id="5" name="Content Placeholder 4" descr="Thinking positive mindset Thinking positive mindset. Girl watering flowers on her head with watering can. Conscious woman optimist. Good mood and happy character. Symbol good thoughts. Cartoon flat vector illustration positive mental health stock illustrations"/>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6199" y="1594318"/>
            <a:ext cx="6142367" cy="4166252"/>
          </a:xfrm>
          <a:prstGeom prst="rect">
            <a:avLst/>
          </a:prstGeom>
          <a:noFill/>
          <a:ln>
            <a:noFill/>
          </a:ln>
        </p:spPr>
      </p:pic>
    </p:spTree>
    <p:extLst>
      <p:ext uri="{BB962C8B-B14F-4D97-AF65-F5344CB8AC3E}">
        <p14:creationId xmlns:p14="http://schemas.microsoft.com/office/powerpoint/2010/main" val="30770069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quotes</a:t>
            </a:r>
            <a:endParaRPr lang="en-US" dirty="0"/>
          </a:p>
        </p:txBody>
      </p:sp>
      <p:sp>
        <p:nvSpPr>
          <p:cNvPr id="3" name="Content Placeholder 2"/>
          <p:cNvSpPr>
            <a:spLocks noGrp="1"/>
          </p:cNvSpPr>
          <p:nvPr>
            <p:ph sz="half" idx="1"/>
          </p:nvPr>
        </p:nvSpPr>
        <p:spPr/>
        <p:txBody>
          <a:bodyPr/>
          <a:lstStyle/>
          <a:p>
            <a:endParaRPr lang="en-US" i="1" dirty="0" smtClean="0"/>
          </a:p>
          <a:p>
            <a:endParaRPr lang="en-US" i="1" dirty="0"/>
          </a:p>
          <a:p>
            <a:r>
              <a:rPr lang="en-US" i="1" dirty="0" smtClean="0"/>
              <a:t>Mental illness is not a choice But treatment is’’</a:t>
            </a:r>
          </a:p>
          <a:p>
            <a:endParaRPr lang="en-US" i="1" dirty="0"/>
          </a:p>
          <a:p>
            <a:r>
              <a:rPr lang="en-US" dirty="0" smtClean="0"/>
              <a:t>‘</a:t>
            </a:r>
            <a:r>
              <a:rPr lang="en-US" i="1" dirty="0" smtClean="0"/>
              <a:t>’The strongest people are not those who show strength in front of the world but those who fight and win battles that others do not know about’’</a:t>
            </a:r>
          </a:p>
          <a:p>
            <a:endParaRPr lang="en-US" i="1" dirty="0"/>
          </a:p>
          <a:p>
            <a:pPr lvl="8" algn="ctr"/>
            <a:r>
              <a:rPr lang="en-US" i="1" dirty="0" smtClean="0"/>
              <a:t> Jonathan </a:t>
            </a:r>
            <a:r>
              <a:rPr lang="en-US" i="1" dirty="0" err="1" smtClean="0"/>
              <a:t>Harnisch</a:t>
            </a:r>
            <a:r>
              <a:rPr lang="en-US" i="1" dirty="0" smtClean="0"/>
              <a:t> </a:t>
            </a:r>
            <a:endParaRPr lang="en-US" i="1" dirty="0"/>
          </a:p>
        </p:txBody>
      </p:sp>
    </p:spTree>
    <p:extLst>
      <p:ext uri="{BB962C8B-B14F-4D97-AF65-F5344CB8AC3E}">
        <p14:creationId xmlns:p14="http://schemas.microsoft.com/office/powerpoint/2010/main" val="2847562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8F901B-DD0F-D631-D1A6-C7228B2C97E8}"/>
              </a:ext>
            </a:extLst>
          </p:cNvPr>
          <p:cNvSpPr>
            <a:spLocks noGrp="1"/>
          </p:cNvSpPr>
          <p:nvPr>
            <p:ph type="title"/>
          </p:nvPr>
        </p:nvSpPr>
        <p:spPr/>
        <p:txBody>
          <a:bodyPr/>
          <a:lstStyle/>
          <a:p>
            <a:r>
              <a:rPr lang="en-US" sz="4800" dirty="0"/>
              <a:t>Presentation by</a:t>
            </a:r>
            <a:endParaRPr lang="x-none" sz="4800" dirty="0"/>
          </a:p>
        </p:txBody>
      </p:sp>
      <p:sp>
        <p:nvSpPr>
          <p:cNvPr id="6" name="Text Placeholder 5">
            <a:extLst>
              <a:ext uri="{FF2B5EF4-FFF2-40B4-BE49-F238E27FC236}">
                <a16:creationId xmlns:a16="http://schemas.microsoft.com/office/drawing/2014/main" id="{0CC03263-65D1-738C-21C9-D5FCC59480C8}"/>
              </a:ext>
            </a:extLst>
          </p:cNvPr>
          <p:cNvSpPr>
            <a:spLocks noGrp="1"/>
          </p:cNvSpPr>
          <p:nvPr>
            <p:ph type="body" sz="quarter" idx="14"/>
          </p:nvPr>
        </p:nvSpPr>
        <p:spPr>
          <a:xfrm>
            <a:off x="4925684" y="3830472"/>
            <a:ext cx="6681184" cy="1821542"/>
          </a:xfrm>
        </p:spPr>
        <p:txBody>
          <a:bodyPr/>
          <a:lstStyle/>
          <a:p>
            <a:r>
              <a:rPr lang="en-US" sz="2400" b="1" dirty="0" err="1" smtClean="0">
                <a:solidFill>
                  <a:srgbClr val="0070C0"/>
                </a:solidFill>
              </a:rPr>
              <a:t>Asiimwe</a:t>
            </a:r>
            <a:r>
              <a:rPr lang="en-US" sz="2400" b="1" dirty="0" smtClean="0">
                <a:solidFill>
                  <a:srgbClr val="0070C0"/>
                </a:solidFill>
              </a:rPr>
              <a:t> Confidence </a:t>
            </a:r>
            <a:r>
              <a:rPr lang="en-US" sz="2400" b="1" dirty="0" err="1" smtClean="0">
                <a:solidFill>
                  <a:srgbClr val="0070C0"/>
                </a:solidFill>
              </a:rPr>
              <a:t>Nkurunungi</a:t>
            </a:r>
            <a:r>
              <a:rPr lang="en-US" sz="2400" b="1" dirty="0" smtClean="0">
                <a:solidFill>
                  <a:srgbClr val="0070C0"/>
                </a:solidFill>
              </a:rPr>
              <a:t> </a:t>
            </a:r>
            <a:endParaRPr lang="en-US" sz="2400" b="1" dirty="0">
              <a:solidFill>
                <a:srgbClr val="0070C0"/>
              </a:solidFill>
            </a:endParaRPr>
          </a:p>
          <a:p>
            <a:r>
              <a:rPr lang="en-US" sz="2400" b="0" dirty="0" smtClean="0">
                <a:solidFill>
                  <a:schemeClr val="tx1"/>
                </a:solidFill>
              </a:rPr>
              <a:t>University Counsellor ,</a:t>
            </a:r>
            <a:endParaRPr lang="en-US" sz="2400" b="0" dirty="0">
              <a:solidFill>
                <a:schemeClr val="tx1"/>
              </a:solidFill>
            </a:endParaRPr>
          </a:p>
          <a:p>
            <a:r>
              <a:rPr lang="en-US" sz="2400" b="0" dirty="0" smtClean="0">
                <a:solidFill>
                  <a:schemeClr val="tx1"/>
                </a:solidFill>
              </a:rPr>
              <a:t>Department: Dean of Students</a:t>
            </a:r>
            <a:endParaRPr lang="en-US" sz="2400" b="0" dirty="0">
              <a:solidFill>
                <a:schemeClr val="tx1"/>
              </a:solidFill>
            </a:endParaRPr>
          </a:p>
          <a:p>
            <a:r>
              <a:rPr lang="en-US" sz="2400" b="0" dirty="0">
                <a:solidFill>
                  <a:schemeClr val="tx1"/>
                </a:solidFill>
              </a:rPr>
              <a:t>Kabale University | </a:t>
            </a:r>
            <a:r>
              <a:rPr lang="en-GB" sz="2400" b="0" dirty="0">
                <a:solidFill>
                  <a:schemeClr val="tx1"/>
                </a:solidFill>
              </a:rPr>
              <a:t>cnasiimwe@kab.ac.ug</a:t>
            </a:r>
            <a:endParaRPr lang="en-US" sz="2400" b="0" dirty="0">
              <a:solidFill>
                <a:schemeClr val="tx1"/>
              </a:solidFill>
            </a:endParaRPr>
          </a:p>
        </p:txBody>
      </p:sp>
      <p:pic>
        <p:nvPicPr>
          <p:cNvPr id="8" name="Picture 7">
            <a:extLst>
              <a:ext uri="{FF2B5EF4-FFF2-40B4-BE49-F238E27FC236}">
                <a16:creationId xmlns:a16="http://schemas.microsoft.com/office/drawing/2014/main" id="{33DB3A3A-06EA-535D-7958-7702858C8F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6" y="1665923"/>
            <a:ext cx="3668486" cy="3668486"/>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pic>
    </p:spTree>
    <p:extLst>
      <p:ext uri="{BB962C8B-B14F-4D97-AF65-F5344CB8AC3E}">
        <p14:creationId xmlns:p14="http://schemas.microsoft.com/office/powerpoint/2010/main" val="134694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1116588"/>
            <a:ext cx="6477000" cy="2104230"/>
          </a:xfrm>
        </p:spPr>
        <p:txBody>
          <a:bodyPr/>
          <a:lstStyle/>
          <a:p>
            <a:r>
              <a:rPr lang="en-GB" sz="6000" b="1" dirty="0" smtClean="0">
                <a:solidFill>
                  <a:schemeClr val="tx1"/>
                </a:solidFill>
              </a:rPr>
              <a:t>Thank you</a:t>
            </a:r>
            <a:endParaRPr lang="en-GB" sz="6000" b="1" dirty="0">
              <a:solidFill>
                <a:schemeClr val="tx1"/>
              </a:solidFill>
            </a:endParaRP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5879" y="1447800"/>
            <a:ext cx="4105868" cy="5116957"/>
          </a:xfrm>
          <a:prstGeom prst="rect">
            <a:avLst/>
          </a:prstGeo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2921366"/>
            <a:ext cx="6019800" cy="3638386"/>
          </a:xfrm>
          <a:prstGeom prst="rect">
            <a:avLst/>
          </a:prstGeom>
          <a:noFill/>
          <a:ln>
            <a:noFill/>
          </a:ln>
        </p:spPr>
      </p:pic>
      <p:sp>
        <p:nvSpPr>
          <p:cNvPr id="7" name="Title 1"/>
          <p:cNvSpPr txBox="1">
            <a:spLocks/>
          </p:cNvSpPr>
          <p:nvPr/>
        </p:nvSpPr>
        <p:spPr>
          <a:xfrm>
            <a:off x="338862" y="269878"/>
            <a:ext cx="10869083" cy="1054892"/>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rgbClr val="000000"/>
              </a:buClr>
              <a:buSzPts val="1100"/>
              <a:buFont typeface="Arial"/>
              <a:buNone/>
              <a:defRPr sz="3300" b="0" i="0" u="none" strike="noStrike" cap="none">
                <a:solidFill>
                  <a:schemeClr val="dk2"/>
                </a:solidFill>
                <a:latin typeface="Gill Sans"/>
                <a:ea typeface="Gill Sans"/>
                <a:cs typeface="Gill Sans"/>
                <a:sym typeface="Gill Sans"/>
              </a:defRPr>
            </a:lvl1pPr>
            <a:lvl2pPr marR="0" lvl="1" algn="l" rtl="0" eaLnBrk="1" hangingPunct="1">
              <a:lnSpc>
                <a:spcPct val="100000"/>
              </a:lnSpc>
              <a:spcBef>
                <a:spcPts val="0"/>
              </a:spcBef>
              <a:spcAft>
                <a:spcPts val="0"/>
              </a:spcAft>
              <a:buClr>
                <a:srgbClr val="000000"/>
              </a:buClr>
              <a:buSzPts val="1100"/>
              <a:buFont typeface="Arial"/>
              <a:buNone/>
              <a:defRPr sz="3300" b="0" i="0" u="none" strike="noStrike" cap="none">
                <a:solidFill>
                  <a:schemeClr val="dk2"/>
                </a:solidFill>
                <a:latin typeface="Helvetica Neue"/>
                <a:ea typeface="Helvetica Neue"/>
                <a:cs typeface="Helvetica Neue"/>
                <a:sym typeface="Helvetica Neue"/>
              </a:defRPr>
            </a:lvl2pPr>
            <a:lvl3pPr marR="0" lvl="2" algn="l" rtl="0" eaLnBrk="1" hangingPunct="1">
              <a:lnSpc>
                <a:spcPct val="100000"/>
              </a:lnSpc>
              <a:spcBef>
                <a:spcPts val="0"/>
              </a:spcBef>
              <a:spcAft>
                <a:spcPts val="0"/>
              </a:spcAft>
              <a:buClr>
                <a:srgbClr val="000000"/>
              </a:buClr>
              <a:buSzPts val="1100"/>
              <a:buFont typeface="Arial"/>
              <a:buNone/>
              <a:defRPr sz="3300" b="0" i="0" u="none" strike="noStrike" cap="none">
                <a:solidFill>
                  <a:schemeClr val="dk2"/>
                </a:solidFill>
                <a:latin typeface="Helvetica Neue"/>
                <a:ea typeface="Helvetica Neue"/>
                <a:cs typeface="Helvetica Neue"/>
                <a:sym typeface="Helvetica Neue"/>
              </a:defRPr>
            </a:lvl3pPr>
            <a:lvl4pPr marR="0" lvl="3" algn="l" rtl="0" eaLnBrk="1" hangingPunct="1">
              <a:lnSpc>
                <a:spcPct val="100000"/>
              </a:lnSpc>
              <a:spcBef>
                <a:spcPts val="0"/>
              </a:spcBef>
              <a:spcAft>
                <a:spcPts val="0"/>
              </a:spcAft>
              <a:buClr>
                <a:srgbClr val="000000"/>
              </a:buClr>
              <a:buSzPts val="1100"/>
              <a:buFont typeface="Arial"/>
              <a:buNone/>
              <a:defRPr sz="3300" b="0" i="0" u="none" strike="noStrike" cap="none">
                <a:solidFill>
                  <a:schemeClr val="dk2"/>
                </a:solidFill>
                <a:latin typeface="Helvetica Neue"/>
                <a:ea typeface="Helvetica Neue"/>
                <a:cs typeface="Helvetica Neue"/>
                <a:sym typeface="Helvetica Neue"/>
              </a:defRPr>
            </a:lvl4pPr>
            <a:lvl5pPr marR="0" lvl="4" algn="l" rtl="0" eaLnBrk="1" hangingPunct="1">
              <a:lnSpc>
                <a:spcPct val="100000"/>
              </a:lnSpc>
              <a:spcBef>
                <a:spcPts val="0"/>
              </a:spcBef>
              <a:spcAft>
                <a:spcPts val="0"/>
              </a:spcAft>
              <a:buClr>
                <a:srgbClr val="000000"/>
              </a:buClr>
              <a:buSzPts val="1100"/>
              <a:buFont typeface="Arial"/>
              <a:buNone/>
              <a:defRPr sz="3300" b="0" i="0" u="none" strike="noStrike" cap="none">
                <a:solidFill>
                  <a:schemeClr val="dk2"/>
                </a:solidFill>
                <a:latin typeface="Helvetica Neue"/>
                <a:ea typeface="Helvetica Neue"/>
                <a:cs typeface="Helvetica Neue"/>
                <a:sym typeface="Helvetica Neue"/>
              </a:defRPr>
            </a:lvl5pPr>
            <a:lvl6pPr marR="0" lvl="5" algn="l" rtl="0" eaLnBrk="1" hangingPunct="1">
              <a:lnSpc>
                <a:spcPct val="100000"/>
              </a:lnSpc>
              <a:spcBef>
                <a:spcPts val="0"/>
              </a:spcBef>
              <a:spcAft>
                <a:spcPts val="0"/>
              </a:spcAft>
              <a:buClr>
                <a:srgbClr val="000000"/>
              </a:buClr>
              <a:buSzPts val="1100"/>
              <a:buFont typeface="Arial"/>
              <a:buNone/>
              <a:defRPr sz="3300" b="0" i="0" u="none" strike="noStrike" cap="none">
                <a:solidFill>
                  <a:schemeClr val="dk2"/>
                </a:solidFill>
                <a:latin typeface="Helvetica Neue"/>
                <a:ea typeface="Helvetica Neue"/>
                <a:cs typeface="Helvetica Neue"/>
                <a:sym typeface="Helvetica Neue"/>
              </a:defRPr>
            </a:lvl6pPr>
            <a:lvl7pPr marR="0" lvl="6" algn="l" rtl="0" eaLnBrk="1" hangingPunct="1">
              <a:lnSpc>
                <a:spcPct val="100000"/>
              </a:lnSpc>
              <a:spcBef>
                <a:spcPts val="0"/>
              </a:spcBef>
              <a:spcAft>
                <a:spcPts val="0"/>
              </a:spcAft>
              <a:buClr>
                <a:srgbClr val="000000"/>
              </a:buClr>
              <a:buSzPts val="1100"/>
              <a:buFont typeface="Arial"/>
              <a:buNone/>
              <a:defRPr sz="3300" b="0" i="0" u="none" strike="noStrike" cap="none">
                <a:solidFill>
                  <a:schemeClr val="dk2"/>
                </a:solidFill>
                <a:latin typeface="Helvetica Neue"/>
                <a:ea typeface="Helvetica Neue"/>
                <a:cs typeface="Helvetica Neue"/>
                <a:sym typeface="Helvetica Neue"/>
              </a:defRPr>
            </a:lvl7pPr>
            <a:lvl8pPr marR="0" lvl="7" algn="l" rtl="0" eaLnBrk="1" hangingPunct="1">
              <a:lnSpc>
                <a:spcPct val="100000"/>
              </a:lnSpc>
              <a:spcBef>
                <a:spcPts val="0"/>
              </a:spcBef>
              <a:spcAft>
                <a:spcPts val="0"/>
              </a:spcAft>
              <a:buClr>
                <a:srgbClr val="000000"/>
              </a:buClr>
              <a:buSzPts val="1100"/>
              <a:buFont typeface="Arial"/>
              <a:buNone/>
              <a:defRPr sz="3300" b="0" i="0" u="none" strike="noStrike" cap="none">
                <a:solidFill>
                  <a:schemeClr val="dk2"/>
                </a:solidFill>
                <a:latin typeface="Helvetica Neue"/>
                <a:ea typeface="Helvetica Neue"/>
                <a:cs typeface="Helvetica Neue"/>
                <a:sym typeface="Helvetica Neue"/>
              </a:defRPr>
            </a:lvl8pPr>
            <a:lvl9pPr marR="0" lvl="8" algn="l" rtl="0" eaLnBrk="1" hangingPunct="1">
              <a:lnSpc>
                <a:spcPct val="100000"/>
              </a:lnSpc>
              <a:spcBef>
                <a:spcPts val="0"/>
              </a:spcBef>
              <a:spcAft>
                <a:spcPts val="0"/>
              </a:spcAft>
              <a:buClr>
                <a:srgbClr val="000000"/>
              </a:buClr>
              <a:buSzPts val="1100"/>
              <a:buFont typeface="Arial"/>
              <a:buNone/>
              <a:defRPr sz="3300" b="0" i="0" u="none" strike="noStrike" cap="none">
                <a:solidFill>
                  <a:schemeClr val="dk2"/>
                </a:solidFill>
                <a:latin typeface="Helvetica Neue"/>
                <a:ea typeface="Helvetica Neue"/>
                <a:cs typeface="Helvetica Neue"/>
                <a:sym typeface="Helvetica Neue"/>
              </a:defRPr>
            </a:lvl9pPr>
          </a:lstStyle>
          <a:p>
            <a:r>
              <a:rPr lang="en-GB" b="1" dirty="0" smtClean="0">
                <a:solidFill>
                  <a:schemeClr val="tx1"/>
                </a:solidFill>
              </a:rPr>
              <a:t>Any Questions?</a:t>
            </a:r>
            <a:endParaRPr lang="en-GB" b="1" dirty="0">
              <a:solidFill>
                <a:schemeClr val="tx1"/>
              </a:solidFill>
            </a:endParaRPr>
          </a:p>
        </p:txBody>
      </p:sp>
    </p:spTree>
    <p:extLst>
      <p:ext uri="{BB962C8B-B14F-4D97-AF65-F5344CB8AC3E}">
        <p14:creationId xmlns:p14="http://schemas.microsoft.com/office/powerpoint/2010/main" val="2873732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19600" y="1066800"/>
            <a:ext cx="7162800" cy="5026325"/>
          </a:xfrm>
        </p:spPr>
        <p:txBody>
          <a:bodyPr/>
          <a:lstStyle/>
          <a:p>
            <a:r>
              <a:rPr lang="en-US" sz="2400" dirty="0" smtClean="0"/>
              <a:t>What is Counselling?</a:t>
            </a:r>
          </a:p>
          <a:p>
            <a:r>
              <a:rPr lang="en-GB" sz="2400" dirty="0" smtClean="0"/>
              <a:t>What are the major goals of counselling?</a:t>
            </a:r>
            <a:endParaRPr lang="en-US" sz="2400" dirty="0" smtClean="0"/>
          </a:p>
          <a:p>
            <a:r>
              <a:rPr lang="en-GB" sz="2400" dirty="0" smtClean="0"/>
              <a:t>Who needs counselling?</a:t>
            </a:r>
          </a:p>
          <a:p>
            <a:r>
              <a:rPr lang="en-GB" sz="2400" dirty="0" smtClean="0"/>
              <a:t>Parenting digital children</a:t>
            </a:r>
          </a:p>
          <a:p>
            <a:r>
              <a:rPr lang="en-GB" sz="2400" dirty="0" smtClean="0"/>
              <a:t>Family challenges</a:t>
            </a:r>
          </a:p>
          <a:p>
            <a:r>
              <a:rPr lang="en-GB" sz="2400" dirty="0" smtClean="0"/>
              <a:t>Mental health</a:t>
            </a:r>
          </a:p>
          <a:p>
            <a:r>
              <a:rPr lang="en-GB" sz="2400" dirty="0" smtClean="0"/>
              <a:t>Mental illness</a:t>
            </a:r>
            <a:endParaRPr lang="en-US" sz="2400" dirty="0" smtClean="0"/>
          </a:p>
          <a:p>
            <a:r>
              <a:rPr lang="en-US" sz="2400" dirty="0" smtClean="0"/>
              <a:t>Signs and symptoms of poor mental health</a:t>
            </a:r>
          </a:p>
          <a:p>
            <a:r>
              <a:rPr lang="en-US" sz="2400" dirty="0" err="1" smtClean="0"/>
              <a:t>Mantaining</a:t>
            </a:r>
            <a:r>
              <a:rPr lang="en-US" sz="2400" dirty="0" smtClean="0"/>
              <a:t> </a:t>
            </a:r>
            <a:r>
              <a:rPr lang="en-US" sz="2400" dirty="0" smtClean="0"/>
              <a:t>positive mental wellness</a:t>
            </a:r>
          </a:p>
          <a:p>
            <a:r>
              <a:rPr lang="en-US" sz="2400" dirty="0" smtClean="0"/>
              <a:t>Benefits of positive mental wellness</a:t>
            </a:r>
            <a:endParaRPr lang="en-US" sz="2400" dirty="0"/>
          </a:p>
          <a:p>
            <a:endParaRPr lang="en-US" dirty="0"/>
          </a:p>
        </p:txBody>
      </p:sp>
      <p:sp>
        <p:nvSpPr>
          <p:cNvPr id="3" name="Title 2"/>
          <p:cNvSpPr>
            <a:spLocks noGrp="1"/>
          </p:cNvSpPr>
          <p:nvPr>
            <p:ph type="title"/>
          </p:nvPr>
        </p:nvSpPr>
        <p:spPr/>
        <p:txBody>
          <a:bodyPr/>
          <a:lstStyle/>
          <a:p>
            <a:r>
              <a:rPr lang="en-US" dirty="0" smtClean="0"/>
              <a:t>Presentation outline</a:t>
            </a:r>
            <a:endParaRPr lang="en-US" dirty="0"/>
          </a:p>
        </p:txBody>
      </p:sp>
    </p:spTree>
    <p:extLst>
      <p:ext uri="{BB962C8B-B14F-4D97-AF65-F5344CB8AC3E}">
        <p14:creationId xmlns:p14="http://schemas.microsoft.com/office/powerpoint/2010/main" val="3916830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counselling?</a:t>
            </a:r>
            <a:endParaRPr lang="en-US" dirty="0"/>
          </a:p>
        </p:txBody>
      </p:sp>
      <p:sp>
        <p:nvSpPr>
          <p:cNvPr id="4" name="Content Placeholder 3"/>
          <p:cNvSpPr>
            <a:spLocks noGrp="1"/>
          </p:cNvSpPr>
          <p:nvPr>
            <p:ph sz="half" idx="2"/>
          </p:nvPr>
        </p:nvSpPr>
        <p:spPr>
          <a:xfrm>
            <a:off x="6400800" y="1447800"/>
            <a:ext cx="5562600" cy="4568603"/>
          </a:xfrm>
        </p:spPr>
        <p:txBody>
          <a:bodyPr/>
          <a:lstStyle/>
          <a:p>
            <a:endParaRPr lang="en-GB" dirty="0" smtClean="0"/>
          </a:p>
          <a:p>
            <a:endParaRPr lang="en-GB" sz="3200" dirty="0"/>
          </a:p>
          <a:p>
            <a:pPr marL="0" indent="0">
              <a:buNone/>
            </a:pPr>
            <a:r>
              <a:rPr lang="en-GB" sz="3200" dirty="0" smtClean="0"/>
              <a:t>Counselling </a:t>
            </a:r>
            <a:r>
              <a:rPr lang="en-US" sz="3200" dirty="0" smtClean="0"/>
              <a:t>is </a:t>
            </a:r>
            <a:r>
              <a:rPr lang="en-US" sz="3200" dirty="0"/>
              <a:t>a professional relationship between a </a:t>
            </a:r>
            <a:r>
              <a:rPr lang="en-US" sz="3200" dirty="0" smtClean="0"/>
              <a:t>professional counsellor </a:t>
            </a:r>
            <a:r>
              <a:rPr lang="en-US" sz="3200" dirty="0"/>
              <a:t>and a client </a:t>
            </a:r>
            <a:r>
              <a:rPr lang="en-US" sz="3200" dirty="0" smtClean="0"/>
              <a:t>with the aim of supporting </a:t>
            </a:r>
            <a:r>
              <a:rPr lang="en-US" sz="3200" dirty="0"/>
              <a:t>him or her to cope with life’s </a:t>
            </a:r>
            <a:r>
              <a:rPr lang="en-US" sz="3200" dirty="0" smtClean="0"/>
              <a:t>challenges. </a:t>
            </a:r>
            <a:endParaRPr lang="en-US" sz="3200" dirty="0"/>
          </a:p>
          <a:p>
            <a:endParaRPr lang="en-US" dirty="0"/>
          </a:p>
        </p:txBody>
      </p:sp>
      <p:pic>
        <p:nvPicPr>
          <p:cNvPr id="1026" name="Picture 2" descr="4,300+ Black Teen Mental Health Stock Photos, Pictures &amp; Royalty-Free  Images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16" y="1905001"/>
            <a:ext cx="6167101" cy="4111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590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Goals of counselling </a:t>
            </a:r>
            <a:endParaRPr lang="en-US" dirty="0"/>
          </a:p>
        </p:txBody>
      </p:sp>
      <p:sp>
        <p:nvSpPr>
          <p:cNvPr id="4" name="Content Placeholder 3"/>
          <p:cNvSpPr>
            <a:spLocks noGrp="1"/>
          </p:cNvSpPr>
          <p:nvPr>
            <p:ph sz="half" idx="2"/>
          </p:nvPr>
        </p:nvSpPr>
        <p:spPr>
          <a:xfrm>
            <a:off x="6218567" y="1371602"/>
            <a:ext cx="5306483" cy="4390148"/>
          </a:xfrm>
        </p:spPr>
        <p:txBody>
          <a:bodyPr/>
          <a:lstStyle/>
          <a:p>
            <a:endParaRPr lang="en-US" dirty="0" smtClean="0"/>
          </a:p>
          <a:p>
            <a:endParaRPr lang="en-US" dirty="0"/>
          </a:p>
          <a:p>
            <a:r>
              <a:rPr lang="en-US" dirty="0" smtClean="0"/>
              <a:t>To help </a:t>
            </a:r>
            <a:r>
              <a:rPr lang="en-US" dirty="0"/>
              <a:t>people to navigate difficult life situations, these can be short term or long </a:t>
            </a:r>
            <a:r>
              <a:rPr lang="en-US" dirty="0" smtClean="0"/>
              <a:t>term.</a:t>
            </a:r>
            <a:endParaRPr lang="en-US" dirty="0"/>
          </a:p>
        </p:txBody>
      </p:sp>
      <p:pic>
        <p:nvPicPr>
          <p:cNvPr id="5" name="Content Placeholder 4" descr="Goals of counselling | Psychology careers, Career counseling ..."/>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6200" y="1371601"/>
            <a:ext cx="6142367" cy="4390148"/>
          </a:xfrm>
          <a:prstGeom prst="rect">
            <a:avLst/>
          </a:prstGeom>
          <a:noFill/>
          <a:ln>
            <a:noFill/>
          </a:ln>
        </p:spPr>
      </p:pic>
    </p:spTree>
    <p:extLst>
      <p:ext uri="{BB962C8B-B14F-4D97-AF65-F5344CB8AC3E}">
        <p14:creationId xmlns:p14="http://schemas.microsoft.com/office/powerpoint/2010/main" val="4218573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r>
            <a:br>
              <a:rPr lang="en-US" b="1" dirty="0" smtClean="0"/>
            </a:br>
            <a:r>
              <a:rPr lang="en-US" b="1" dirty="0" smtClean="0"/>
              <a:t>Who </a:t>
            </a:r>
            <a:r>
              <a:rPr lang="en-US" b="1" dirty="0"/>
              <a:t>needs </a:t>
            </a:r>
            <a:r>
              <a:rPr lang="en-US" b="1" dirty="0" smtClean="0"/>
              <a:t>counselling?</a:t>
            </a:r>
            <a:r>
              <a:rPr lang="en-US" dirty="0"/>
              <a:t/>
            </a:r>
            <a:br>
              <a:rPr lang="en-US" dirty="0"/>
            </a:br>
            <a:endParaRPr lang="en-US" dirty="0"/>
          </a:p>
        </p:txBody>
      </p:sp>
      <p:sp>
        <p:nvSpPr>
          <p:cNvPr id="3" name="Content Placeholder 2"/>
          <p:cNvSpPr>
            <a:spLocks noGrp="1"/>
          </p:cNvSpPr>
          <p:nvPr>
            <p:ph sz="half" idx="1"/>
          </p:nvPr>
        </p:nvSpPr>
        <p:spPr/>
        <p:txBody>
          <a:bodyPr/>
          <a:lstStyle/>
          <a:p>
            <a:r>
              <a:rPr lang="en-US" dirty="0"/>
              <a:t>Any person dealing with a stress full situation, these can </a:t>
            </a:r>
            <a:r>
              <a:rPr lang="en-US" dirty="0" smtClean="0"/>
              <a:t>include but are not limited to;</a:t>
            </a:r>
          </a:p>
          <a:p>
            <a:r>
              <a:rPr lang="en-US" sz="2400" dirty="0" smtClean="0"/>
              <a:t>Family challenges </a:t>
            </a:r>
            <a:r>
              <a:rPr lang="en-US" sz="2400" dirty="0" err="1" smtClean="0"/>
              <a:t>eg</a:t>
            </a:r>
            <a:r>
              <a:rPr lang="en-US" sz="2400" dirty="0" smtClean="0"/>
              <a:t> domestic violence, </a:t>
            </a:r>
          </a:p>
          <a:p>
            <a:r>
              <a:rPr lang="en-US" sz="2400" dirty="0" smtClean="0"/>
              <a:t>Parenting  challenges </a:t>
            </a:r>
          </a:p>
          <a:p>
            <a:r>
              <a:rPr lang="en-US" sz="2400" dirty="0" smtClean="0"/>
              <a:t>Mental </a:t>
            </a:r>
            <a:r>
              <a:rPr lang="en-US" sz="2400" dirty="0"/>
              <a:t>health challenges like, depression, </a:t>
            </a:r>
            <a:r>
              <a:rPr lang="en-US" sz="2400" dirty="0" smtClean="0"/>
              <a:t>anxiety, </a:t>
            </a:r>
            <a:r>
              <a:rPr lang="en-US" sz="2400" dirty="0" err="1" smtClean="0"/>
              <a:t>Ptsd</a:t>
            </a:r>
            <a:r>
              <a:rPr lang="en-US" sz="2400" dirty="0"/>
              <a:t>, </a:t>
            </a:r>
            <a:endParaRPr lang="en-US" sz="2400" dirty="0" smtClean="0"/>
          </a:p>
          <a:p>
            <a:r>
              <a:rPr lang="en-US" sz="2400" dirty="0"/>
              <a:t>Financial challenges , employment challenges</a:t>
            </a:r>
          </a:p>
          <a:p>
            <a:r>
              <a:rPr lang="en-US" sz="2400" dirty="0" smtClean="0"/>
              <a:t>Grief </a:t>
            </a:r>
          </a:p>
          <a:p>
            <a:r>
              <a:rPr lang="en-GB" sz="2400" dirty="0" smtClean="0"/>
              <a:t>Addictions</a:t>
            </a:r>
          </a:p>
          <a:p>
            <a:r>
              <a:rPr lang="en-GB" sz="2400" dirty="0" smtClean="0"/>
              <a:t>Dealing with any other chronic illness</a:t>
            </a:r>
          </a:p>
          <a:p>
            <a:endParaRPr lang="en-US" dirty="0"/>
          </a:p>
        </p:txBody>
      </p:sp>
    </p:spTree>
    <p:extLst>
      <p:ext uri="{BB962C8B-B14F-4D97-AF65-F5344CB8AC3E}">
        <p14:creationId xmlns:p14="http://schemas.microsoft.com/office/powerpoint/2010/main" val="3656141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d Parenting: 8 Negative Effects And Its Impact On Children - News18"/>
          <p:cNvPicPr>
            <a:picLocks noGrp="1"/>
          </p:cNvPicPr>
          <p:nvPr>
            <p:ph sz="half" idx="1"/>
          </p:nvPr>
        </p:nvPicPr>
        <p:blipFill rotWithShape="1">
          <a:blip r:embed="rId2">
            <a:extLst>
              <a:ext uri="{28A0092B-C50C-407E-A947-70E740481C1C}">
                <a14:useLocalDpi xmlns:a14="http://schemas.microsoft.com/office/drawing/2010/main" val="0"/>
              </a:ext>
            </a:extLst>
          </a:blip>
          <a:srcRect l="10547" t="3954" r="11022" b="4601"/>
          <a:stretch/>
        </p:blipFill>
        <p:spPr bwMode="auto">
          <a:xfrm>
            <a:off x="9448800" y="3733800"/>
            <a:ext cx="2743200" cy="3122762"/>
          </a:xfrm>
          <a:prstGeom prst="rect">
            <a:avLst/>
          </a:prstGeom>
          <a:noFill/>
          <a:ln>
            <a:noFill/>
          </a:ln>
        </p:spPr>
      </p:pic>
      <p:sp>
        <p:nvSpPr>
          <p:cNvPr id="2" name="Title 1"/>
          <p:cNvSpPr>
            <a:spLocks noGrp="1"/>
          </p:cNvSpPr>
          <p:nvPr>
            <p:ph type="title"/>
          </p:nvPr>
        </p:nvSpPr>
        <p:spPr/>
        <p:txBody>
          <a:bodyPr/>
          <a:lstStyle/>
          <a:p>
            <a:r>
              <a:rPr lang="en-GB" dirty="0" smtClean="0"/>
              <a:t>Challenges of Parenting digital children</a:t>
            </a:r>
            <a:endParaRPr lang="en-US" dirty="0"/>
          </a:p>
        </p:txBody>
      </p:sp>
      <p:sp>
        <p:nvSpPr>
          <p:cNvPr id="4" name="Content Placeholder 3"/>
          <p:cNvSpPr>
            <a:spLocks noGrp="1"/>
          </p:cNvSpPr>
          <p:nvPr>
            <p:ph sz="half" idx="2"/>
          </p:nvPr>
        </p:nvSpPr>
        <p:spPr>
          <a:xfrm>
            <a:off x="5846946" y="1583535"/>
            <a:ext cx="5278253" cy="3826665"/>
          </a:xfrm>
        </p:spPr>
        <p:txBody>
          <a:bodyPr/>
          <a:lstStyle/>
          <a:p>
            <a:r>
              <a:rPr lang="en-GB" dirty="0" smtClean="0"/>
              <a:t>Lack of </a:t>
            </a:r>
            <a:r>
              <a:rPr lang="en-GB" dirty="0" smtClean="0">
                <a:solidFill>
                  <a:srgbClr val="FF0000"/>
                </a:solidFill>
              </a:rPr>
              <a:t>TIME</a:t>
            </a:r>
            <a:r>
              <a:rPr lang="en-GB" dirty="0" smtClean="0"/>
              <a:t> to, </a:t>
            </a:r>
          </a:p>
          <a:p>
            <a:r>
              <a:rPr lang="en-GB" dirty="0" smtClean="0"/>
              <a:t>Nature an emotional attachment</a:t>
            </a:r>
          </a:p>
          <a:p>
            <a:r>
              <a:rPr lang="en-GB" dirty="0" smtClean="0"/>
              <a:t>Monitor their activities especially on the social media.</a:t>
            </a:r>
          </a:p>
          <a:p>
            <a:r>
              <a:rPr lang="en-GB" dirty="0" smtClean="0"/>
              <a:t>To know their friends </a:t>
            </a:r>
          </a:p>
          <a:p>
            <a:r>
              <a:rPr lang="en-GB" dirty="0" smtClean="0"/>
              <a:t>The generation gap leading to </a:t>
            </a:r>
          </a:p>
          <a:p>
            <a:r>
              <a:rPr lang="en-GB" dirty="0" smtClean="0"/>
              <a:t>Poor communication</a:t>
            </a:r>
          </a:p>
          <a:p>
            <a:r>
              <a:rPr lang="en-GB" dirty="0" smtClean="0"/>
              <a:t>Mixed values </a:t>
            </a:r>
            <a:endParaRPr lang="en-US" dirty="0"/>
          </a:p>
        </p:txBody>
      </p:sp>
      <p:pic>
        <p:nvPicPr>
          <p:cNvPr id="2050" name="Picture 2" descr="Generation Alpha: How They Will Impact the 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94318"/>
            <a:ext cx="5723823" cy="3815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375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Angry Black Child Images – Browse 17,711 Stock Photos, Vectors, and Video |  Adobe 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5319" y="3777755"/>
            <a:ext cx="4356338" cy="29042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Parenting challenges </a:t>
            </a:r>
            <a:r>
              <a:rPr lang="en-GB" dirty="0" err="1" smtClean="0"/>
              <a:t>conti</a:t>
            </a:r>
            <a:r>
              <a:rPr lang="en-GB" dirty="0" smtClean="0"/>
              <a:t>…</a:t>
            </a:r>
            <a:endParaRPr lang="en-US" dirty="0"/>
          </a:p>
        </p:txBody>
      </p:sp>
      <p:sp>
        <p:nvSpPr>
          <p:cNvPr id="4" name="Content Placeholder 3"/>
          <p:cNvSpPr>
            <a:spLocks noGrp="1"/>
          </p:cNvSpPr>
          <p:nvPr>
            <p:ph sz="half" idx="2"/>
          </p:nvPr>
        </p:nvSpPr>
        <p:spPr>
          <a:xfrm>
            <a:off x="7467600" y="1686851"/>
            <a:ext cx="4468283" cy="4167431"/>
          </a:xfrm>
        </p:spPr>
        <p:txBody>
          <a:bodyPr/>
          <a:lstStyle/>
          <a:p>
            <a:r>
              <a:rPr lang="en-GB" dirty="0" smtClean="0"/>
              <a:t>Poor or no Structure</a:t>
            </a:r>
          </a:p>
          <a:p>
            <a:r>
              <a:rPr lang="en-GB" dirty="0" smtClean="0"/>
              <a:t>Weak or no Boundaries</a:t>
            </a:r>
          </a:p>
          <a:p>
            <a:r>
              <a:rPr lang="en-GB" dirty="0" smtClean="0"/>
              <a:t>Peer pressure</a:t>
            </a:r>
          </a:p>
          <a:p>
            <a:r>
              <a:rPr lang="en-GB" dirty="0" smtClean="0"/>
              <a:t>Children's Rights</a:t>
            </a:r>
          </a:p>
          <a:p>
            <a:r>
              <a:rPr lang="en-GB" dirty="0" smtClean="0"/>
              <a:t>Drug and substance abuse</a:t>
            </a:r>
          </a:p>
          <a:p>
            <a:endParaRPr lang="en-US" dirty="0"/>
          </a:p>
        </p:txBody>
      </p:sp>
      <p:pic>
        <p:nvPicPr>
          <p:cNvPr id="3074" name="Picture 2" descr="How to Deal With Child Misbehaving in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34706"/>
            <a:ext cx="4343400" cy="2897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090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Family challenges</a:t>
            </a:r>
            <a:endParaRPr lang="en-US" dirty="0"/>
          </a:p>
        </p:txBody>
      </p:sp>
      <p:sp>
        <p:nvSpPr>
          <p:cNvPr id="4" name="Content Placeholder 3"/>
          <p:cNvSpPr>
            <a:spLocks noGrp="1"/>
          </p:cNvSpPr>
          <p:nvPr>
            <p:ph sz="half" idx="2"/>
          </p:nvPr>
        </p:nvSpPr>
        <p:spPr/>
        <p:txBody>
          <a:bodyPr/>
          <a:lstStyle/>
          <a:p>
            <a:r>
              <a:rPr lang="en-GB" dirty="0" smtClean="0"/>
              <a:t>Domestic violence Leading to;</a:t>
            </a:r>
          </a:p>
          <a:p>
            <a:r>
              <a:rPr lang="en-US" dirty="0" smtClean="0"/>
              <a:t>Excessive stress,</a:t>
            </a:r>
          </a:p>
          <a:p>
            <a:r>
              <a:rPr lang="en-GB" dirty="0" smtClean="0"/>
              <a:t>Mental ill health </a:t>
            </a:r>
            <a:r>
              <a:rPr lang="en-GB" dirty="0" err="1" smtClean="0"/>
              <a:t>ie</a:t>
            </a:r>
            <a:r>
              <a:rPr lang="en-GB" dirty="0" smtClean="0"/>
              <a:t> </a:t>
            </a:r>
            <a:r>
              <a:rPr lang="en-US" dirty="0" smtClean="0"/>
              <a:t>depression and anxiety</a:t>
            </a:r>
            <a:r>
              <a:rPr lang="en-US" dirty="0" smtClean="0"/>
              <a:t>,</a:t>
            </a:r>
            <a:endParaRPr lang="en-US" dirty="0" smtClean="0"/>
          </a:p>
          <a:p>
            <a:r>
              <a:rPr lang="en-US" dirty="0"/>
              <a:t>social isolation, </a:t>
            </a:r>
          </a:p>
          <a:p>
            <a:r>
              <a:rPr lang="en-US" dirty="0" smtClean="0"/>
              <a:t>Shame</a:t>
            </a:r>
            <a:r>
              <a:rPr lang="en-US" dirty="0"/>
              <a:t>, </a:t>
            </a:r>
            <a:r>
              <a:rPr lang="en-US" dirty="0" smtClean="0"/>
              <a:t>self stigma</a:t>
            </a:r>
          </a:p>
          <a:p>
            <a:r>
              <a:rPr lang="en-US" dirty="0" smtClean="0"/>
              <a:t>Physical </a:t>
            </a:r>
            <a:r>
              <a:rPr lang="en-US" dirty="0"/>
              <a:t>exhaustion, </a:t>
            </a:r>
            <a:endParaRPr lang="en-US" dirty="0" smtClean="0"/>
          </a:p>
          <a:p>
            <a:r>
              <a:rPr lang="en-US" dirty="0" smtClean="0"/>
              <a:t>Substance abuse</a:t>
            </a:r>
            <a:endParaRPr lang="en-US" dirty="0"/>
          </a:p>
          <a:p>
            <a:endParaRPr lang="en-US" dirty="0"/>
          </a:p>
        </p:txBody>
      </p:sp>
      <p:pic>
        <p:nvPicPr>
          <p:cNvPr id="4098" name="Picture 2" descr="Parents Fighting Images – Browse 22,029 Stock Photos, Vectors, and Video |  Adobe 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5899422" cy="3932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036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45F83A81D87ADD48B153945A7AD9B36A" ma:contentTypeVersion="5" ma:contentTypeDescription="Create a new document." ma:contentTypeScope="" ma:versionID="aa4437f7f0811d5ce46f617aa125e69d">
  <xsd:schema xmlns:xsd="http://www.w3.org/2001/XMLSchema" xmlns:xs="http://www.w3.org/2001/XMLSchema" xmlns:p="http://schemas.microsoft.com/office/2006/metadata/properties" xmlns:ns1="http://schemas.microsoft.com/sharepoint/v3" xmlns:ns2="881cbc62-9c94-4650-91c8-fbcdad032e96" targetNamespace="http://schemas.microsoft.com/office/2006/metadata/properties" ma:root="true" ma:fieldsID="b00f7090dbbe71aca3df0ea180e5e135" ns1:_="" ns2:_="">
    <xsd:import namespace="http://schemas.microsoft.com/sharepoint/v3"/>
    <xsd:import namespace="881cbc62-9c94-4650-91c8-fbcdad032e96"/>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81cbc62-9c94-4650-91c8-fbcdad032e96"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ADC48363-C45F-47DE-807F-3F379983E91D}">
  <ds:schemaRefs>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http://purl.org/dc/terms/"/>
    <ds:schemaRef ds:uri="http://purl.org/dc/dcmitype/"/>
    <ds:schemaRef ds:uri="881cbc62-9c94-4650-91c8-fbcdad032e96"/>
    <ds:schemaRef ds:uri="http://www.w3.org/XML/1998/namespace"/>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DA26709E-099B-488B-B6AE-2FB760FB446F}">
  <ds:schemaRefs>
    <ds:schemaRef ds:uri="http://schemas.microsoft.com/sharepoint/events"/>
    <ds:schemaRef ds:uri="http://www.w3.org/2000/xmlns/"/>
  </ds:schemaRefs>
</ds:datastoreItem>
</file>

<file path=customXml/itemProps3.xml><?xml version="1.0" encoding="utf-8"?>
<ds:datastoreItem xmlns:ds="http://schemas.openxmlformats.org/officeDocument/2006/customXml" ds:itemID="{D09F4FB4-210C-4D7F-AD00-7E353B77D59D}">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881cbc62-9c94-4650-91c8-fbcdad032e96"/>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F1E8DB7-85CF-4535-9057-C0CF629CD8DF}">
  <ds:schemaRefs>
    <ds:schemaRef ds:uri="http://schemas.microsoft.com/sharepoint/v3/contenttype/forms"/>
  </ds:schemaRefs>
</ds:datastoreItem>
</file>

<file path=customXml/itemProps5.xml><?xml version="1.0" encoding="utf-8"?>
<ds:datastoreItem xmlns:ds="http://schemas.openxmlformats.org/officeDocument/2006/customXml" ds:itemID="{8B58F6CE-9CB4-432A-A53E-E990D221959C}">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2004:Templates:Presentations:Designs:Bold Stripes</Template>
  <TotalTime>18649</TotalTime>
  <Words>764</Words>
  <Application>Microsoft Office PowerPoint</Application>
  <PresentationFormat>Widescreen</PresentationFormat>
  <Paragraphs>136</Paragraphs>
  <Slides>20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ＭＳ Ｐゴシック</vt:lpstr>
      <vt:lpstr>ＭＳ Ｐゴシック</vt:lpstr>
      <vt:lpstr>Arial</vt:lpstr>
      <vt:lpstr>Gill Sans</vt:lpstr>
      <vt:lpstr>Gill Sans MT</vt:lpstr>
      <vt:lpstr>Helvetica</vt:lpstr>
      <vt:lpstr>Montserrat SemiBold</vt:lpstr>
      <vt:lpstr>Roboto</vt:lpstr>
      <vt:lpstr>Wingdings</vt:lpstr>
      <vt:lpstr>Bold Stripes</vt:lpstr>
      <vt:lpstr>Counselling in the 21st Century  </vt:lpstr>
      <vt:lpstr>Presentation by</vt:lpstr>
      <vt:lpstr>Presentation outline</vt:lpstr>
      <vt:lpstr>What is counselling?</vt:lpstr>
      <vt:lpstr>The Goals of counselling </vt:lpstr>
      <vt:lpstr> Who needs counselling? </vt:lpstr>
      <vt:lpstr>Challenges of Parenting digital children</vt:lpstr>
      <vt:lpstr>Parenting challenges conti…</vt:lpstr>
      <vt:lpstr>Family challenges</vt:lpstr>
      <vt:lpstr>What is mental health/wellness</vt:lpstr>
      <vt:lpstr> What is mental illness? </vt:lpstr>
      <vt:lpstr>Causes of mental illnesses/disorders</vt:lpstr>
      <vt:lpstr>Who is at Risk?</vt:lpstr>
      <vt:lpstr>Signs and symptoms of poor mental health</vt:lpstr>
      <vt:lpstr>Symptoms conti….</vt:lpstr>
      <vt:lpstr>How to maintain mental wellness</vt:lpstr>
      <vt:lpstr>How to maintain cont…..</vt:lpstr>
      <vt:lpstr>Benefits of positive Mental Health</vt:lpstr>
      <vt:lpstr>Important quotes</vt:lpstr>
      <vt:lpstr>Thank you</vt:lpstr>
    </vt:vector>
  </TitlesOfParts>
  <Company>M 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S</dc:creator>
  <cp:lastModifiedBy>user</cp:lastModifiedBy>
  <cp:revision>209</cp:revision>
  <cp:lastPrinted>2011-04-21T02:54:34Z</cp:lastPrinted>
  <dcterms:created xsi:type="dcterms:W3CDTF">2011-04-19T21:15:51Z</dcterms:created>
  <dcterms:modified xsi:type="dcterms:W3CDTF">2024-02-27T20:51:48Z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65M42YJNURMD-687781058-2</vt:lpwstr>
  </property>
  <property fmtid="{D5CDD505-2E9C-101B-9397-08002B2CF9AE}" pid="3" name="_dlc_DocIdItemGuid">
    <vt:lpwstr>c02aa712-e11b-47fb-b535-1242791038d0</vt:lpwstr>
  </property>
  <property fmtid="{D5CDD505-2E9C-101B-9397-08002B2CF9AE}" pid="4" name="_dlc_DocIdUrl">
    <vt:lpwstr>https://edit.findlay.edu/intranet/colleges/education/_layouts/15/DocIdRedir.aspx?ID=65M42YJNURMD-687781058-2, 65M42YJNURMD-687781058-2</vt:lpwstr>
  </property>
  <property fmtid="{D5CDD505-2E9C-101B-9397-08002B2CF9AE}" pid="5" name="display_urn:schemas-microsoft-com:office:office#Editor">
    <vt:lpwstr>Amy DePuy</vt:lpwstr>
  </property>
  <property fmtid="{D5CDD505-2E9C-101B-9397-08002B2CF9AE}" pid="6" name="display_urn:schemas-microsoft-com:office:office#Author">
    <vt:lpwstr>Amy DePuy</vt:lpwstr>
  </property>
</Properties>
</file>